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52" r:id="rId1"/>
  </p:sldMasterIdLst>
  <p:notesMasterIdLst>
    <p:notesMasterId r:id="rId50"/>
  </p:notesMasterIdLst>
  <p:sldIdLst>
    <p:sldId id="414" r:id="rId2"/>
    <p:sldId id="415" r:id="rId3"/>
    <p:sldId id="416" r:id="rId4"/>
    <p:sldId id="417" r:id="rId5"/>
    <p:sldId id="418" r:id="rId6"/>
    <p:sldId id="419" r:id="rId7"/>
    <p:sldId id="420" r:id="rId8"/>
    <p:sldId id="421" r:id="rId9"/>
    <p:sldId id="422" r:id="rId10"/>
    <p:sldId id="423" r:id="rId11"/>
    <p:sldId id="424" r:id="rId12"/>
    <p:sldId id="425" r:id="rId13"/>
    <p:sldId id="426" r:id="rId14"/>
    <p:sldId id="427" r:id="rId15"/>
    <p:sldId id="428" r:id="rId16"/>
    <p:sldId id="429" r:id="rId17"/>
    <p:sldId id="430" r:id="rId18"/>
    <p:sldId id="431" r:id="rId19"/>
    <p:sldId id="432" r:id="rId20"/>
    <p:sldId id="433" r:id="rId21"/>
    <p:sldId id="434" r:id="rId22"/>
    <p:sldId id="435" r:id="rId23"/>
    <p:sldId id="436" r:id="rId24"/>
    <p:sldId id="437" r:id="rId25"/>
    <p:sldId id="438" r:id="rId26"/>
    <p:sldId id="439" r:id="rId27"/>
    <p:sldId id="440" r:id="rId28"/>
    <p:sldId id="441" r:id="rId29"/>
    <p:sldId id="442" r:id="rId30"/>
    <p:sldId id="443" r:id="rId31"/>
    <p:sldId id="444" r:id="rId32"/>
    <p:sldId id="445" r:id="rId33"/>
    <p:sldId id="446" r:id="rId34"/>
    <p:sldId id="447" r:id="rId35"/>
    <p:sldId id="448" r:id="rId36"/>
    <p:sldId id="449" r:id="rId37"/>
    <p:sldId id="450" r:id="rId38"/>
    <p:sldId id="451" r:id="rId39"/>
    <p:sldId id="452" r:id="rId40"/>
    <p:sldId id="453" r:id="rId41"/>
    <p:sldId id="454" r:id="rId42"/>
    <p:sldId id="455" r:id="rId43"/>
    <p:sldId id="456" r:id="rId44"/>
    <p:sldId id="457" r:id="rId45"/>
    <p:sldId id="458" r:id="rId46"/>
    <p:sldId id="460" r:id="rId47"/>
    <p:sldId id="412" r:id="rId48"/>
    <p:sldId id="394" r:id="rId49"/>
  </p:sldIdLst>
  <p:sldSz cx="9144000" cy="6858000" type="screen4x3"/>
  <p:notesSz cx="9144000" cy="6858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00FF"/>
    <a:srgbClr val="0000FF"/>
    <a:srgbClr val="FF0000"/>
    <a:srgbClr val="FFFF66"/>
    <a:srgbClr val="6600CC"/>
    <a:srgbClr val="99FF3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99" autoAdjust="0"/>
    <p:restoredTop sz="84767" autoAdjust="0"/>
  </p:normalViewPr>
  <p:slideViewPr>
    <p:cSldViewPr>
      <p:cViewPr varScale="1">
        <p:scale>
          <a:sx n="61" d="100"/>
          <a:sy n="61" d="100"/>
        </p:scale>
        <p:origin x="-156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eaLnBrk="1" hangingPunct="1">
              <a:defRPr sz="1200">
                <a:latin typeface="Arial" charset="0"/>
              </a:defRPr>
            </a:lvl1pPr>
          </a:lstStyle>
          <a:p>
            <a:pPr>
              <a:defRPr/>
            </a:pPr>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eaLnBrk="1" hangingPunct="1">
              <a:defRPr sz="1200">
                <a:latin typeface="Arial" charset="0"/>
              </a:defRPr>
            </a:lvl1pPr>
          </a:lstStyle>
          <a:p>
            <a:pPr>
              <a:defRPr/>
            </a:pPr>
            <a:fld id="{287F1E4B-F634-494D-9707-1A754FADD54F}" type="datetimeFigureOut">
              <a:rPr lang="en-US"/>
              <a:pPr>
                <a:defRPr/>
              </a:pPr>
              <a:t>20/1/2018</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419CA80C-8077-4945-A331-5A2D2E620ED9}" type="slidenum">
              <a:rPr lang="en-US"/>
              <a:pPr>
                <a:defRPr/>
              </a:pPr>
              <a:t>‹#›</a:t>
            </a:fld>
            <a:endParaRPr lang="en-US"/>
          </a:p>
        </p:txBody>
      </p:sp>
    </p:spTree>
    <p:extLst>
      <p:ext uri="{BB962C8B-B14F-4D97-AF65-F5344CB8AC3E}">
        <p14:creationId xmlns:p14="http://schemas.microsoft.com/office/powerpoint/2010/main" val="24620546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19CA80C-8077-4945-A331-5A2D2E620ED9}" type="slidenum">
              <a:rPr lang="en-US" smtClean="0"/>
              <a:pPr>
                <a:defRPr/>
              </a:pPr>
              <a:t>1</a:t>
            </a:fld>
            <a:endParaRPr lang="en-US"/>
          </a:p>
        </p:txBody>
      </p:sp>
    </p:spTree>
    <p:extLst>
      <p:ext uri="{BB962C8B-B14F-4D97-AF65-F5344CB8AC3E}">
        <p14:creationId xmlns:p14="http://schemas.microsoft.com/office/powerpoint/2010/main" val="667887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19CA80C-8077-4945-A331-5A2D2E620ED9}" type="slidenum">
              <a:rPr lang="en-US" smtClean="0"/>
              <a:pPr>
                <a:defRPr/>
              </a:pPr>
              <a:t>46</a:t>
            </a:fld>
            <a:endParaRPr lang="en-US"/>
          </a:p>
        </p:txBody>
      </p:sp>
    </p:spTree>
    <p:extLst>
      <p:ext uri="{BB962C8B-B14F-4D97-AF65-F5344CB8AC3E}">
        <p14:creationId xmlns:p14="http://schemas.microsoft.com/office/powerpoint/2010/main" val="162529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fld id="{3E5985A4-95AD-4902-A865-42032E2CDAA6}" type="slidenum">
              <a:rPr lang="en-US" b="0">
                <a:latin typeface="Arial" panose="020B0604020202020204" pitchFamily="34" charset="0"/>
              </a:rPr>
              <a:pPr eaLnBrk="1" hangingPunct="1"/>
              <a:t>47</a:t>
            </a:fld>
            <a:endParaRPr lang="en-US" b="0">
              <a:latin typeface="Arial" panose="020B0604020202020204" pitchFamily="34"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38452815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endParaRPr lang="en-US"/>
          </a:p>
        </p:txBody>
      </p:sp>
      <p:sp>
        <p:nvSpPr>
          <p:cNvPr id="5" name="Footer Placeholder 18"/>
          <p:cNvSpPr>
            <a:spLocks noGrp="1"/>
          </p:cNvSpPr>
          <p:nvPr>
            <p:ph type="ftr" sz="quarter" idx="11"/>
          </p:nvPr>
        </p:nvSpPr>
        <p:spPr/>
        <p:txBody>
          <a:bodyPr/>
          <a:lstStyle>
            <a:lvl1pPr>
              <a:defRPr/>
            </a:lvl1pPr>
          </a:lstStyle>
          <a:p>
            <a:pPr>
              <a:defRPr/>
            </a:pPr>
            <a:endParaRPr lang="en-US"/>
          </a:p>
        </p:txBody>
      </p:sp>
      <p:sp>
        <p:nvSpPr>
          <p:cNvPr id="6" name="Slide Number Placeholder 26"/>
          <p:cNvSpPr>
            <a:spLocks noGrp="1"/>
          </p:cNvSpPr>
          <p:nvPr>
            <p:ph type="sldNum" sz="quarter" idx="12"/>
          </p:nvPr>
        </p:nvSpPr>
        <p:spPr/>
        <p:txBody>
          <a:bodyPr/>
          <a:lstStyle>
            <a:lvl1pPr>
              <a:defRPr smtClean="0">
                <a:solidFill>
                  <a:srgbClr val="DFE0D4"/>
                </a:solidFill>
              </a:defRPr>
            </a:lvl1pPr>
          </a:lstStyle>
          <a:p>
            <a:pPr>
              <a:defRPr/>
            </a:pPr>
            <a:fld id="{06602923-CE23-401F-BD43-FBBD4E48D962}" type="slidenum">
              <a:rPr lang="en-US"/>
              <a:pPr>
                <a:defRPr/>
              </a:pPr>
              <a:t>‹#›</a:t>
            </a:fld>
            <a:endParaRPr lang="en-US"/>
          </a:p>
        </p:txBody>
      </p:sp>
    </p:spTree>
    <p:extLst>
      <p:ext uri="{BB962C8B-B14F-4D97-AF65-F5344CB8AC3E}">
        <p14:creationId xmlns:p14="http://schemas.microsoft.com/office/powerpoint/2010/main" val="332937258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A02181AD-7C6D-411B-A26F-4F03E439CB8E}" type="slidenum">
              <a:rPr lang="en-US"/>
              <a:pPr>
                <a:defRPr/>
              </a:pPr>
              <a:t>‹#›</a:t>
            </a:fld>
            <a:endParaRPr lang="en-US"/>
          </a:p>
        </p:txBody>
      </p:sp>
    </p:spTree>
    <p:extLst>
      <p:ext uri="{BB962C8B-B14F-4D97-AF65-F5344CB8AC3E}">
        <p14:creationId xmlns:p14="http://schemas.microsoft.com/office/powerpoint/2010/main" val="436699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4E4DC2F8-28BE-4396-9F74-A43268C7D7A5}" type="slidenum">
              <a:rPr lang="en-US"/>
              <a:pPr>
                <a:defRPr/>
              </a:pPr>
              <a:t>‹#›</a:t>
            </a:fld>
            <a:endParaRPr lang="en-US"/>
          </a:p>
        </p:txBody>
      </p:sp>
    </p:spTree>
    <p:extLst>
      <p:ext uri="{BB962C8B-B14F-4D97-AF65-F5344CB8AC3E}">
        <p14:creationId xmlns:p14="http://schemas.microsoft.com/office/powerpoint/2010/main" val="6009600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704850"/>
            <a:ext cx="8229600" cy="5619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9"/>
          <p:cNvSpPr>
            <a:spLocks noGrp="1"/>
          </p:cNvSpPr>
          <p:nvPr>
            <p:ph type="dt" sz="half" idx="10"/>
          </p:nvPr>
        </p:nvSpPr>
        <p:spPr/>
        <p:txBody>
          <a:bodyPr/>
          <a:lstStyle>
            <a:lvl1pPr>
              <a:defRPr/>
            </a:lvl1pPr>
          </a:lstStyle>
          <a:p>
            <a:pPr>
              <a:defRPr/>
            </a:pPr>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7FC8C2FB-025F-4BCC-B9A1-AE28D344223C}" type="slidenum">
              <a:rPr lang="en-US"/>
              <a:pPr>
                <a:defRPr/>
              </a:pPr>
              <a:t>‹#›</a:t>
            </a:fld>
            <a:endParaRPr lang="en-US"/>
          </a:p>
        </p:txBody>
      </p:sp>
    </p:spTree>
    <p:extLst>
      <p:ext uri="{BB962C8B-B14F-4D97-AF65-F5344CB8AC3E}">
        <p14:creationId xmlns:p14="http://schemas.microsoft.com/office/powerpoint/2010/main" val="3454585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F5C094FE-45DB-4522-806D-557D900127D2}" type="slidenum">
              <a:rPr lang="en-US"/>
              <a:pPr>
                <a:defRPr/>
              </a:pPr>
              <a:t>‹#›</a:t>
            </a:fld>
            <a:endParaRPr lang="en-US"/>
          </a:p>
        </p:txBody>
      </p:sp>
    </p:spTree>
    <p:extLst>
      <p:ext uri="{BB962C8B-B14F-4D97-AF65-F5344CB8AC3E}">
        <p14:creationId xmlns:p14="http://schemas.microsoft.com/office/powerpoint/2010/main" val="767094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36DB24CB-588D-41E0-BD3E-F5DB91ED3E61}" type="slidenum">
              <a:rPr lang="en-US"/>
              <a:pPr>
                <a:defRPr/>
              </a:pPr>
              <a:t>‹#›</a:t>
            </a:fld>
            <a:endParaRPr lang="en-US"/>
          </a:p>
        </p:txBody>
      </p:sp>
    </p:spTree>
    <p:extLst>
      <p:ext uri="{BB962C8B-B14F-4D97-AF65-F5344CB8AC3E}">
        <p14:creationId xmlns:p14="http://schemas.microsoft.com/office/powerpoint/2010/main" val="4039370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438D3E7A-E369-4520-B772-3042F257D7AA}" type="slidenum">
              <a:rPr lang="en-US"/>
              <a:pPr>
                <a:defRPr/>
              </a:pPr>
              <a:t>‹#›</a:t>
            </a:fld>
            <a:endParaRPr lang="en-US"/>
          </a:p>
        </p:txBody>
      </p:sp>
    </p:spTree>
    <p:extLst>
      <p:ext uri="{BB962C8B-B14F-4D97-AF65-F5344CB8AC3E}">
        <p14:creationId xmlns:p14="http://schemas.microsoft.com/office/powerpoint/2010/main" val="3365712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solidFill>
                  <a:srgbClr val="DFE0D4"/>
                </a:solidFill>
              </a:defRPr>
            </a:lvl1pPr>
          </a:lstStyle>
          <a:p>
            <a:pPr>
              <a:defRPr/>
            </a:pPr>
            <a:fld id="{305958E9-86D0-4CCD-B505-105D63914271}" type="slidenum">
              <a:rPr lang="en-US"/>
              <a:pPr>
                <a:defRPr/>
              </a:pPr>
              <a:t>‹#›</a:t>
            </a:fld>
            <a:endParaRPr lang="en-US"/>
          </a:p>
        </p:txBody>
      </p:sp>
    </p:spTree>
    <p:extLst>
      <p:ext uri="{BB962C8B-B14F-4D97-AF65-F5344CB8AC3E}">
        <p14:creationId xmlns:p14="http://schemas.microsoft.com/office/powerpoint/2010/main" val="294200038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370548B1-C0C4-48BD-9138-323A2491967E}" type="slidenum">
              <a:rPr lang="en-US"/>
              <a:pPr>
                <a:defRPr/>
              </a:pPr>
              <a:t>‹#›</a:t>
            </a:fld>
            <a:endParaRPr lang="en-US"/>
          </a:p>
        </p:txBody>
      </p:sp>
    </p:spTree>
    <p:extLst>
      <p:ext uri="{BB962C8B-B14F-4D97-AF65-F5344CB8AC3E}">
        <p14:creationId xmlns:p14="http://schemas.microsoft.com/office/powerpoint/2010/main" val="2313042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CC3B3483-C929-465E-B8AB-9ACC319D0713}" type="slidenum">
              <a:rPr lang="en-US"/>
              <a:pPr>
                <a:defRPr/>
              </a:pPr>
              <a:t>‹#›</a:t>
            </a:fld>
            <a:endParaRPr lang="en-US"/>
          </a:p>
        </p:txBody>
      </p:sp>
    </p:spTree>
    <p:extLst>
      <p:ext uri="{BB962C8B-B14F-4D97-AF65-F5344CB8AC3E}">
        <p14:creationId xmlns:p14="http://schemas.microsoft.com/office/powerpoint/2010/main" val="1528596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D177D7B5-3C38-4755-94B0-987313F31EBC}" type="slidenum">
              <a:rPr lang="en-US"/>
              <a:pPr>
                <a:defRPr/>
              </a:pPr>
              <a:t>‹#›</a:t>
            </a:fld>
            <a:endParaRPr lang="en-US"/>
          </a:p>
        </p:txBody>
      </p:sp>
    </p:spTree>
    <p:extLst>
      <p:ext uri="{BB962C8B-B14F-4D97-AF65-F5344CB8AC3E}">
        <p14:creationId xmlns:p14="http://schemas.microsoft.com/office/powerpoint/2010/main" val="84980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C47566F4-0806-47EC-B929-5309A1AC2E4E}" type="slidenum">
              <a:rPr lang="en-US"/>
              <a:pPr>
                <a:defRPr/>
              </a:pPr>
              <a:t>‹#›</a:t>
            </a:fld>
            <a:endParaRPr lang="en-US"/>
          </a:p>
        </p:txBody>
      </p:sp>
    </p:spTree>
    <p:extLst>
      <p:ext uri="{BB962C8B-B14F-4D97-AF65-F5344CB8AC3E}">
        <p14:creationId xmlns:p14="http://schemas.microsoft.com/office/powerpoint/2010/main" val="3416074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15F86741-CF39-44D1-B568-F8F035EF017D}" type="slidenum">
              <a:rPr lang="en-US"/>
              <a:pPr>
                <a:defRPr/>
              </a:pPr>
              <a:t>‹#›</a:t>
            </a:fld>
            <a:endParaRPr lang="en-US"/>
          </a:p>
        </p:txBody>
      </p:sp>
    </p:spTree>
    <p:extLst>
      <p:ext uri="{BB962C8B-B14F-4D97-AF65-F5344CB8AC3E}">
        <p14:creationId xmlns:p14="http://schemas.microsoft.com/office/powerpoint/2010/main" val="4264130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smtClean="0"/>
            </a:lvl1pPr>
          </a:lstStyle>
          <a:p>
            <a:pPr>
              <a:defRPr/>
            </a:pPr>
            <a:fld id="{97E06E1E-9F20-43F4-A72C-B7BCE2E1552A}" type="slidenum">
              <a:rPr lang="en-US"/>
              <a:pPr>
                <a:defRPr/>
              </a:pPr>
              <a:t>‹#›</a:t>
            </a:fld>
            <a:endParaRPr lang="en-US"/>
          </a:p>
        </p:txBody>
      </p:sp>
    </p:spTree>
    <p:extLst>
      <p:ext uri="{BB962C8B-B14F-4D97-AF65-F5344CB8AC3E}">
        <p14:creationId xmlns:p14="http://schemas.microsoft.com/office/powerpoint/2010/main" val="1759782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eaLnBrk="1" hangingPunct="1">
              <a:defRPr sz="1200" smtClean="0">
                <a:solidFill>
                  <a:srgbClr val="626551"/>
                </a:solidFill>
              </a:defRPr>
            </a:lvl1pPr>
          </a:lstStyle>
          <a:p>
            <a:pPr>
              <a:defRPr/>
            </a:pPr>
            <a:fld id="{80DDE695-A309-46B9-8CC7-A282D62EEA03}" type="slidenum">
              <a:rPr lang="en-US"/>
              <a:pPr>
                <a:defRPr/>
              </a:pPr>
              <a:t>‹#›</a:t>
            </a:fld>
            <a:endParaRPr lang="en-US"/>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hangingPunct="1">
                <a:defRPr/>
              </a:pPr>
              <a:endParaRPr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hangingPunct="1">
                <a:defRPr/>
              </a:pPr>
              <a:endParaRPr lang="en-US"/>
            </a:p>
          </p:txBody>
        </p:sp>
      </p:grpSp>
    </p:spTree>
  </p:cSld>
  <p:clrMap bg1="lt1" tx1="dk1" bg2="lt2" tx2="dk2" accent1="accent1" accent2="accent2" accent3="accent3" accent4="accent4" accent5="accent5" accent6="accent6" hlink="hlink" folHlink="folHlink"/>
  <p:sldLayoutIdLst>
    <p:sldLayoutId id="2147484245" r:id="rId1"/>
    <p:sldLayoutId id="2147484235" r:id="rId2"/>
    <p:sldLayoutId id="2147484246" r:id="rId3"/>
    <p:sldLayoutId id="2147484236" r:id="rId4"/>
    <p:sldLayoutId id="2147484237" r:id="rId5"/>
    <p:sldLayoutId id="2147484238" r:id="rId6"/>
    <p:sldLayoutId id="2147484239" r:id="rId7"/>
    <p:sldLayoutId id="2147484240" r:id="rId8"/>
    <p:sldLayoutId id="2147484247" r:id="rId9"/>
    <p:sldLayoutId id="2147484241" r:id="rId10"/>
    <p:sldLayoutId id="2147484242" r:id="rId11"/>
    <p:sldLayoutId id="2147484243" r:id="rId12"/>
    <p:sldLayoutId id="2147484244" r:id="rId13"/>
    <p:sldLayoutId id="2147484248" r:id="rId14"/>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A8CDD7"/>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A8CDD7"/>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C0BEAF"/>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gif"/><Relationship Id="rId4" Type="http://schemas.openxmlformats.org/officeDocument/2006/relationships/audio" Target="../media/audio2.wav"/></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slide" Target="slide19.xml"/><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slide" Target="slide18.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slide" Target="slide17.xml"/><Relationship Id="rId5" Type="http://schemas.openxmlformats.org/officeDocument/2006/relationships/image" Target="../media/image7.jpeg"/><Relationship Id="rId15" Type="http://schemas.openxmlformats.org/officeDocument/2006/relationships/slide" Target="slide21.xml"/><Relationship Id="rId10" Type="http://schemas.openxmlformats.org/officeDocument/2006/relationships/slide" Target="slide16.xml"/><Relationship Id="rId4" Type="http://schemas.openxmlformats.org/officeDocument/2006/relationships/image" Target="../media/image6.jpeg"/><Relationship Id="rId9" Type="http://schemas.openxmlformats.org/officeDocument/2006/relationships/slide" Target="slide15.xml"/><Relationship Id="rId14" Type="http://schemas.openxmlformats.org/officeDocument/2006/relationships/slide" Target="slide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slide" Target="slide19.xml"/><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slide" Target="slide18.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slide" Target="slide17.xml"/><Relationship Id="rId5" Type="http://schemas.openxmlformats.org/officeDocument/2006/relationships/image" Target="../media/image7.jpeg"/><Relationship Id="rId15" Type="http://schemas.openxmlformats.org/officeDocument/2006/relationships/slide" Target="slide21.xml"/><Relationship Id="rId10" Type="http://schemas.openxmlformats.org/officeDocument/2006/relationships/slide" Target="slide16.xml"/><Relationship Id="rId4" Type="http://schemas.openxmlformats.org/officeDocument/2006/relationships/image" Target="../media/image6.jpeg"/><Relationship Id="rId9" Type="http://schemas.openxmlformats.org/officeDocument/2006/relationships/slide" Target="slide15.xml"/><Relationship Id="rId14" Type="http://schemas.openxmlformats.org/officeDocument/2006/relationships/slide" Target="slide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8.jpeg"/><Relationship Id="rId7" Type="http://schemas.openxmlformats.org/officeDocument/2006/relationships/slide" Target="slide16.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slide" Target="slide15.xml"/><Relationship Id="rId5" Type="http://schemas.openxmlformats.org/officeDocument/2006/relationships/image" Target="../media/image10.jpeg"/><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slide" Target="slide19.xml"/><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slide" Target="slide18.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slide" Target="slide17.xml"/><Relationship Id="rId5" Type="http://schemas.openxmlformats.org/officeDocument/2006/relationships/image" Target="../media/image7.jpeg"/><Relationship Id="rId15" Type="http://schemas.openxmlformats.org/officeDocument/2006/relationships/slide" Target="slide21.xml"/><Relationship Id="rId10" Type="http://schemas.openxmlformats.org/officeDocument/2006/relationships/slide" Target="slide16.xml"/><Relationship Id="rId4" Type="http://schemas.openxmlformats.org/officeDocument/2006/relationships/image" Target="../media/image6.jpeg"/><Relationship Id="rId9" Type="http://schemas.openxmlformats.org/officeDocument/2006/relationships/slide" Target="slide15.xml"/><Relationship Id="rId14" Type="http://schemas.openxmlformats.org/officeDocument/2006/relationships/slide" Target="slide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6.jpeg"/><Relationship Id="rId7" Type="http://schemas.openxmlformats.org/officeDocument/2006/relationships/slide" Target="slide16.xm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slide" Target="slide21.xml"/><Relationship Id="rId5" Type="http://schemas.openxmlformats.org/officeDocument/2006/relationships/image" Target="../media/image8.jpeg"/><Relationship Id="rId10" Type="http://schemas.openxmlformats.org/officeDocument/2006/relationships/slide" Target="slide19.xml"/><Relationship Id="rId4" Type="http://schemas.openxmlformats.org/officeDocument/2006/relationships/image" Target="../media/image7.jpeg"/><Relationship Id="rId9" Type="http://schemas.openxmlformats.org/officeDocument/2006/relationships/slide" Target="slide18.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41.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slide" Target="slide19.xml"/><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slide" Target="slide18.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slide" Target="slide17.xml"/><Relationship Id="rId5" Type="http://schemas.openxmlformats.org/officeDocument/2006/relationships/image" Target="../media/image7.jpeg"/><Relationship Id="rId15" Type="http://schemas.openxmlformats.org/officeDocument/2006/relationships/slide" Target="slide21.xml"/><Relationship Id="rId10" Type="http://schemas.openxmlformats.org/officeDocument/2006/relationships/slide" Target="slide16.xml"/><Relationship Id="rId4" Type="http://schemas.openxmlformats.org/officeDocument/2006/relationships/image" Target="../media/image6.jpeg"/><Relationship Id="rId9" Type="http://schemas.openxmlformats.org/officeDocument/2006/relationships/slide" Target="slide15.xml"/><Relationship Id="rId14" Type="http://schemas.openxmlformats.org/officeDocument/2006/relationships/slide" Target="slide20.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slide" Target="slide41.xml"/><Relationship Id="rId4" Type="http://schemas.openxmlformats.org/officeDocument/2006/relationships/image" Target="../media/image46.gif"/></Relationships>
</file>

<file path=ppt/slides/_rels/slide46.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audio" Target="../media/audio4.wav"/><Relationship Id="rId7" Type="http://schemas.openxmlformats.org/officeDocument/2006/relationships/image" Target="../media/image50.jpe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49.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slide" Target="slide19.xml"/><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slide" Target="slide18.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slide" Target="slide17.xml"/><Relationship Id="rId5" Type="http://schemas.openxmlformats.org/officeDocument/2006/relationships/image" Target="../media/image7.jpeg"/><Relationship Id="rId15" Type="http://schemas.openxmlformats.org/officeDocument/2006/relationships/slide" Target="slide21.xml"/><Relationship Id="rId10" Type="http://schemas.openxmlformats.org/officeDocument/2006/relationships/slide" Target="slide16.xml"/><Relationship Id="rId4" Type="http://schemas.openxmlformats.org/officeDocument/2006/relationships/image" Target="../media/image6.jpeg"/><Relationship Id="rId9" Type="http://schemas.openxmlformats.org/officeDocument/2006/relationships/slide" Target="slide15.xml"/><Relationship Id="rId14" Type="http://schemas.openxmlformats.org/officeDocument/2006/relationships/slide" Target="slide20.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1341438"/>
            <a:ext cx="8229600" cy="1096962"/>
          </a:xfrm>
        </p:spPr>
        <p:txBody>
          <a:bodyPr/>
          <a:lstStyle/>
          <a:p>
            <a:pPr eaLnBrk="1" hangingPunct="1"/>
            <a:r>
              <a:rPr lang="en-US" sz="4000" smtClean="0"/>
              <a:t> </a:t>
            </a:r>
            <a:r>
              <a:rPr lang="en-US" sz="4000" b="1" smtClean="0">
                <a:solidFill>
                  <a:srgbClr val="FFFF00"/>
                </a:solidFill>
                <a:latin typeface="Times New Roman" panose="02020603050405020304" pitchFamily="18" charset="0"/>
                <a:cs typeface="Times New Roman" panose="02020603050405020304" pitchFamily="18" charset="0"/>
              </a:rPr>
              <a:t> </a:t>
            </a:r>
            <a:r>
              <a:rPr lang="en-US" sz="4000" b="1" smtClean="0">
                <a:solidFill>
                  <a:srgbClr val="0000FF"/>
                </a:solidFill>
                <a:latin typeface="Times New Roman" panose="02020603050405020304" pitchFamily="18" charset="0"/>
                <a:cs typeface="Times New Roman" panose="02020603050405020304" pitchFamily="18" charset="0"/>
              </a:rPr>
              <a:t>Chọn ý em cho là đúng nhất?</a:t>
            </a:r>
            <a:endParaRPr lang="en-US" sz="4000" smtClean="0">
              <a:solidFill>
                <a:srgbClr val="0000FF"/>
              </a:solidFill>
            </a:endParaRPr>
          </a:p>
        </p:txBody>
      </p:sp>
      <p:sp>
        <p:nvSpPr>
          <p:cNvPr id="3" name="Content Placeholder 2"/>
          <p:cNvSpPr>
            <a:spLocks noGrp="1"/>
          </p:cNvSpPr>
          <p:nvPr>
            <p:ph idx="4294967295"/>
          </p:nvPr>
        </p:nvSpPr>
        <p:spPr>
          <a:xfrm>
            <a:off x="457200" y="2284413"/>
            <a:ext cx="8229600" cy="763587"/>
          </a:xfrm>
        </p:spPr>
        <p:txBody>
          <a:bodyPr/>
          <a:lstStyle/>
          <a:p>
            <a:pPr eaLnBrk="1" hangingPunct="1"/>
            <a:r>
              <a:rPr lang="en-US" sz="2800" b="1" u="sng" smtClean="0">
                <a:solidFill>
                  <a:srgbClr val="000000"/>
                </a:solidFill>
                <a:latin typeface="Times New Roman" panose="02020603050405020304" pitchFamily="18" charset="0"/>
              </a:rPr>
              <a:t>Câu 1</a:t>
            </a:r>
            <a:r>
              <a:rPr lang="en-US" sz="2800" b="1" smtClean="0">
                <a:solidFill>
                  <a:srgbClr val="000000"/>
                </a:solidFill>
                <a:latin typeface="Times New Roman" panose="02020603050405020304" pitchFamily="18" charset="0"/>
              </a:rPr>
              <a:t>: Các bộ phận thường có của cây là:</a:t>
            </a:r>
          </a:p>
          <a:p>
            <a:pPr eaLnBrk="1" hangingPunct="1"/>
            <a:endParaRPr lang="en-US" sz="2800" b="1" smtClean="0">
              <a:solidFill>
                <a:srgbClr val="000000"/>
              </a:solidFill>
              <a:latin typeface="Times New Roman" panose="02020603050405020304" pitchFamily="18" charset="0"/>
            </a:endParaRPr>
          </a:p>
        </p:txBody>
      </p:sp>
      <p:sp>
        <p:nvSpPr>
          <p:cNvPr id="5" name="Rectangle 4"/>
          <p:cNvSpPr>
            <a:spLocks noChangeArrowheads="1"/>
          </p:cNvSpPr>
          <p:nvPr/>
        </p:nvSpPr>
        <p:spPr bwMode="auto">
          <a:xfrm>
            <a:off x="2438400" y="3048000"/>
            <a:ext cx="4114800" cy="533400"/>
          </a:xfrm>
          <a:prstGeom prst="rect">
            <a:avLst/>
          </a:prstGeom>
          <a:solidFill>
            <a:srgbClr val="FFFF00"/>
          </a:solidFill>
          <a:ln w="9525" algn="ctr">
            <a:solidFill>
              <a:schemeClr val="tx1"/>
            </a:solidFill>
            <a:round/>
            <a:headEnd/>
            <a:tailEnd/>
          </a:ln>
        </p:spPr>
        <p:txBody>
          <a:bodyPr wrap="none"/>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A. Rễ, thân, lá.</a:t>
            </a:r>
          </a:p>
        </p:txBody>
      </p:sp>
      <p:sp>
        <p:nvSpPr>
          <p:cNvPr id="6" name="Rectangle 5"/>
          <p:cNvSpPr>
            <a:spLocks noChangeArrowheads="1"/>
          </p:cNvSpPr>
          <p:nvPr/>
        </p:nvSpPr>
        <p:spPr bwMode="auto">
          <a:xfrm>
            <a:off x="2438400" y="3886200"/>
            <a:ext cx="4114800" cy="609600"/>
          </a:xfrm>
          <a:prstGeom prst="rect">
            <a:avLst/>
          </a:prstGeom>
          <a:solidFill>
            <a:srgbClr val="FFFF00"/>
          </a:solidFill>
          <a:ln w="9525" algn="ctr">
            <a:solidFill>
              <a:schemeClr val="tx1"/>
            </a:solidFill>
            <a:round/>
            <a:headEnd/>
            <a:tailEnd/>
          </a:ln>
        </p:spPr>
        <p:txBody>
          <a:bodyPr wrap="none"/>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B. Rễ, thân, lá, hoa và quả.</a:t>
            </a:r>
          </a:p>
        </p:txBody>
      </p:sp>
      <p:sp>
        <p:nvSpPr>
          <p:cNvPr id="7" name="Rectangle 6"/>
          <p:cNvSpPr>
            <a:spLocks noChangeArrowheads="1"/>
          </p:cNvSpPr>
          <p:nvPr/>
        </p:nvSpPr>
        <p:spPr bwMode="auto">
          <a:xfrm>
            <a:off x="2438400" y="4876800"/>
            <a:ext cx="4191000" cy="457200"/>
          </a:xfrm>
          <a:prstGeom prst="rect">
            <a:avLst/>
          </a:prstGeom>
          <a:solidFill>
            <a:srgbClr val="FFFF00"/>
          </a:solidFill>
          <a:ln w="9525" algn="ctr">
            <a:solidFill>
              <a:schemeClr val="tx1"/>
            </a:solidFill>
            <a:round/>
            <a:headEnd/>
            <a:tailEnd/>
          </a:ln>
        </p:spPr>
        <p:txBody>
          <a:bodyPr wrap="none"/>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C. Hoa, quả.</a:t>
            </a:r>
          </a:p>
        </p:txBody>
      </p:sp>
      <p:sp>
        <p:nvSpPr>
          <p:cNvPr id="5129" name="Oval 9"/>
          <p:cNvSpPr>
            <a:spLocks noChangeArrowheads="1"/>
          </p:cNvSpPr>
          <p:nvPr/>
        </p:nvSpPr>
        <p:spPr bwMode="auto">
          <a:xfrm>
            <a:off x="2133600" y="3886200"/>
            <a:ext cx="609600" cy="609600"/>
          </a:xfrm>
          <a:prstGeom prst="ellipse">
            <a:avLst/>
          </a:prstGeom>
          <a:solidFill>
            <a:srgbClr val="FF99CC"/>
          </a:solidFill>
          <a:ln w="9525">
            <a:solidFill>
              <a:srgbClr val="FF00FF"/>
            </a:solidFill>
            <a:round/>
            <a:headEnd/>
            <a:tailEnd/>
          </a:ln>
          <a:effectLst>
            <a:outerShdw dist="35921" dir="2700000" algn="ctr" rotWithShape="0">
              <a:schemeClr val="bg2">
                <a:alpha val="50000"/>
              </a:schemeClr>
            </a:outerShdw>
          </a:effectLst>
        </p:spPr>
        <p:txBody>
          <a:bodyPr wrap="none" anchor="ctr"/>
          <a:lstStyle/>
          <a:p>
            <a:pPr algn="ctr" eaLnBrk="1" hangingPunct="1">
              <a:defRPr/>
            </a:pPr>
            <a:r>
              <a:rPr lang="en-US" sz="2400" b="1" dirty="0">
                <a:solidFill>
                  <a:srgbClr val="FF0000"/>
                </a:solidFill>
                <a:latin typeface="Times New Roman" pitchFamily="18" charset="0"/>
                <a:cs typeface="+mn-cs"/>
              </a:rPr>
              <a:t>B.</a:t>
            </a:r>
          </a:p>
        </p:txBody>
      </p:sp>
      <p:sp>
        <p:nvSpPr>
          <p:cNvPr id="5130" name="Oval 10"/>
          <p:cNvSpPr>
            <a:spLocks noChangeArrowheads="1"/>
          </p:cNvSpPr>
          <p:nvPr/>
        </p:nvSpPr>
        <p:spPr bwMode="auto">
          <a:xfrm>
            <a:off x="7310438" y="5618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eaLnBrk="1" hangingPunct="1">
              <a:defRPr/>
            </a:pPr>
            <a:r>
              <a:rPr lang="en-US" sz="6000">
                <a:latin typeface="Times New Roman" pitchFamily="18" charset="0"/>
                <a:cs typeface="+mn-cs"/>
              </a:rPr>
              <a:t>5</a:t>
            </a:r>
          </a:p>
        </p:txBody>
      </p:sp>
      <p:sp>
        <p:nvSpPr>
          <p:cNvPr id="5131" name="Oval 11"/>
          <p:cNvSpPr>
            <a:spLocks noChangeArrowheads="1"/>
          </p:cNvSpPr>
          <p:nvPr/>
        </p:nvSpPr>
        <p:spPr bwMode="auto">
          <a:xfrm>
            <a:off x="7310438" y="5618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eaLnBrk="1" hangingPunct="1">
              <a:defRPr/>
            </a:pPr>
            <a:r>
              <a:rPr lang="en-US" sz="6000">
                <a:latin typeface="Times New Roman" pitchFamily="18" charset="0"/>
                <a:cs typeface="+mn-cs"/>
              </a:rPr>
              <a:t>4</a:t>
            </a:r>
          </a:p>
        </p:txBody>
      </p:sp>
      <p:sp>
        <p:nvSpPr>
          <p:cNvPr id="5133" name="Oval 13"/>
          <p:cNvSpPr>
            <a:spLocks noChangeArrowheads="1"/>
          </p:cNvSpPr>
          <p:nvPr/>
        </p:nvSpPr>
        <p:spPr bwMode="auto">
          <a:xfrm>
            <a:off x="7310438" y="5618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eaLnBrk="1" hangingPunct="1">
              <a:defRPr/>
            </a:pPr>
            <a:r>
              <a:rPr lang="en-US" sz="6000">
                <a:latin typeface="Times New Roman" pitchFamily="18" charset="0"/>
                <a:cs typeface="+mn-cs"/>
              </a:rPr>
              <a:t>3</a:t>
            </a:r>
          </a:p>
        </p:txBody>
      </p:sp>
      <p:sp>
        <p:nvSpPr>
          <p:cNvPr id="5134" name="Oval 14"/>
          <p:cNvSpPr>
            <a:spLocks noChangeArrowheads="1"/>
          </p:cNvSpPr>
          <p:nvPr/>
        </p:nvSpPr>
        <p:spPr bwMode="auto">
          <a:xfrm>
            <a:off x="7310438" y="5618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eaLnBrk="1" hangingPunct="1">
              <a:defRPr/>
            </a:pPr>
            <a:r>
              <a:rPr lang="en-US" sz="6000">
                <a:latin typeface="Times New Roman" pitchFamily="18" charset="0"/>
                <a:cs typeface="+mn-cs"/>
              </a:rPr>
              <a:t>2</a:t>
            </a:r>
          </a:p>
        </p:txBody>
      </p:sp>
      <p:sp>
        <p:nvSpPr>
          <p:cNvPr id="5135" name="Oval 15"/>
          <p:cNvSpPr>
            <a:spLocks noChangeArrowheads="1"/>
          </p:cNvSpPr>
          <p:nvPr/>
        </p:nvSpPr>
        <p:spPr bwMode="auto">
          <a:xfrm>
            <a:off x="7310438" y="5618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eaLnBrk="1" hangingPunct="1">
              <a:defRPr/>
            </a:pPr>
            <a:r>
              <a:rPr lang="en-US" sz="6000">
                <a:latin typeface="Times New Roman" pitchFamily="18" charset="0"/>
                <a:cs typeface="+mn-cs"/>
              </a:rPr>
              <a:t>1</a:t>
            </a:r>
          </a:p>
        </p:txBody>
      </p:sp>
      <p:sp>
        <p:nvSpPr>
          <p:cNvPr id="5136" name="Oval 16"/>
          <p:cNvSpPr>
            <a:spLocks noChangeArrowheads="1"/>
          </p:cNvSpPr>
          <p:nvPr/>
        </p:nvSpPr>
        <p:spPr bwMode="auto">
          <a:xfrm>
            <a:off x="7310438" y="5618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eaLnBrk="1" hangingPunct="1">
              <a:defRPr/>
            </a:pPr>
            <a:r>
              <a:rPr lang="en-US" sz="6000">
                <a:latin typeface="Times New Roman" pitchFamily="18" charset="0"/>
                <a:cs typeface="+mn-cs"/>
              </a:rPr>
              <a:t>0</a:t>
            </a:r>
          </a:p>
        </p:txBody>
      </p:sp>
      <p:sp>
        <p:nvSpPr>
          <p:cNvPr id="3086" name="Text Box 17"/>
          <p:cNvSpPr txBox="1">
            <a:spLocks noChangeArrowheads="1"/>
          </p:cNvSpPr>
          <p:nvPr/>
        </p:nvSpPr>
        <p:spPr bwMode="auto">
          <a:xfrm>
            <a:off x="2438400" y="1096963"/>
            <a:ext cx="4495800" cy="58420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b="1">
                <a:solidFill>
                  <a:srgbClr val="FF0000"/>
                </a:solidFill>
                <a:latin typeface="Times New Roman" panose="02020603050405020304" pitchFamily="18" charset="0"/>
              </a:rPr>
              <a:t>Hoạt động 1: Khởi động</a:t>
            </a:r>
          </a:p>
        </p:txBody>
      </p:sp>
      <p:sp>
        <p:nvSpPr>
          <p:cNvPr id="100414" name="Oval 62"/>
          <p:cNvSpPr>
            <a:spLocks noChangeArrowheads="1"/>
          </p:cNvSpPr>
          <p:nvPr/>
        </p:nvSpPr>
        <p:spPr bwMode="auto">
          <a:xfrm>
            <a:off x="7386638" y="5618163"/>
            <a:ext cx="1223962" cy="935037"/>
          </a:xfrm>
          <a:prstGeom prst="ellipse">
            <a:avLst/>
          </a:prstGeom>
          <a:gradFill rotWithShape="1">
            <a:gsLst>
              <a:gs pos="0">
                <a:srgbClr val="FFFF00"/>
              </a:gs>
              <a:gs pos="100000">
                <a:schemeClr val="bg1"/>
              </a:gs>
            </a:gsLst>
            <a:lin ang="5400000" scaled="1"/>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5400">
                <a:solidFill>
                  <a:srgbClr val="FF0000"/>
                </a:solidFill>
                <a:latin typeface=".VnTime" panose="020B7200000000000000" pitchFamily="34" charset="0"/>
              </a:rPr>
              <a:t>0</a:t>
            </a:r>
          </a:p>
        </p:txBody>
      </p:sp>
      <p:sp>
        <p:nvSpPr>
          <p:cNvPr id="4113" name="Text Box 7"/>
          <p:cNvSpPr txBox="1">
            <a:spLocks noChangeArrowheads="1"/>
          </p:cNvSpPr>
          <p:nvPr/>
        </p:nvSpPr>
        <p:spPr bwMode="auto">
          <a:xfrm>
            <a:off x="3157538" y="436563"/>
            <a:ext cx="335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u="sng">
                <a:latin typeface="Times New Roman" panose="02020603050405020304" pitchFamily="18" charset="0"/>
              </a:rPr>
              <a:t>Tự nhiên xã hội:</a:t>
            </a:r>
            <a:r>
              <a:rPr lang="en-US" sz="2800">
                <a:latin typeface="Times New Roman" panose="02020603050405020304" pitchFamily="18" charset="0"/>
              </a:rPr>
              <a:t> </a:t>
            </a:r>
          </a:p>
        </p:txBody>
      </p:sp>
      <p:pic>
        <p:nvPicPr>
          <p:cNvPr id="18" name="Picture 5" descr="Bellcoll"/>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17113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086"/>
                                        </p:tgtEl>
                                        <p:attrNameLst>
                                          <p:attrName>style.visibility</p:attrName>
                                        </p:attrNameLst>
                                      </p:cBhvr>
                                      <p:to>
                                        <p:strVal val="visible"/>
                                      </p:to>
                                    </p:set>
                                    <p:animEffect transition="in" filter="box(in)">
                                      <p:cBhvr>
                                        <p:cTn id="7" dur="500"/>
                                        <p:tgtEl>
                                          <p:spTgt spid="3086"/>
                                        </p:tgtEl>
                                      </p:cBhvr>
                                    </p:animEffect>
                                  </p:childTnLst>
                                </p:cTn>
                              </p:par>
                              <p:par>
                                <p:cTn id="8" presetID="23"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fltVal val="0"/>
                                          </p:val>
                                        </p:tav>
                                        <p:tav tm="100000">
                                          <p:val>
                                            <p:strVal val="#ppt_w"/>
                                          </p:val>
                                        </p:tav>
                                      </p:tavLst>
                                    </p:anim>
                                    <p:anim calcmode="lin" valueType="num">
                                      <p:cBhvr>
                                        <p:cTn id="11"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heckerboard(across)">
                                      <p:cBhvr>
                                        <p:cTn id="16" dur="500"/>
                                        <p:tgtEl>
                                          <p:spTgt spid="2"/>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strips(downLeft)">
                                      <p:cBhvr>
                                        <p:cTn id="19" dur="500"/>
                                        <p:tgtEl>
                                          <p:spTgt spid="3">
                                            <p:txEl>
                                              <p:pRg st="0" end="0"/>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6" presetClass="entr" presetSubtype="2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Horizontal)">
                                      <p:cBhvr>
                                        <p:cTn id="24" dur="1000"/>
                                        <p:tgtEl>
                                          <p:spTgt spid="5"/>
                                        </p:tgtEl>
                                      </p:cBhvr>
                                    </p:animEffect>
                                  </p:childTnLst>
                                </p:cTn>
                              </p:par>
                            </p:childTnLst>
                          </p:cTn>
                        </p:par>
                        <p:par>
                          <p:cTn id="25" fill="hold" nodeType="afterGroup">
                            <p:stCondLst>
                              <p:cond delay="1000"/>
                            </p:stCondLst>
                            <p:childTnLst>
                              <p:par>
                                <p:cTn id="26" presetID="14" presetClass="entr" presetSubtype="10" fill="hold" nodeType="afterEffect">
                                  <p:stCondLst>
                                    <p:cond delay="0"/>
                                  </p:stCondLst>
                                  <p:iterate type="lt">
                                    <p:tmPct val="0"/>
                                  </p:iterate>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1000"/>
                                        <p:tgtEl>
                                          <p:spTgt spid="6"/>
                                        </p:tgtEl>
                                      </p:cBhvr>
                                    </p:animEffect>
                                  </p:childTnLst>
                                </p:cTn>
                              </p:par>
                            </p:childTnLst>
                          </p:cTn>
                        </p:par>
                        <p:par>
                          <p:cTn id="29" fill="hold" nodeType="afterGroup">
                            <p:stCondLst>
                              <p:cond delay="2000"/>
                            </p:stCondLst>
                            <p:childTnLst>
                              <p:par>
                                <p:cTn id="30" presetID="14" presetClass="entr" presetSubtype="1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randombar(horizontal)">
                                      <p:cBhvr>
                                        <p:cTn id="32" dur="1000"/>
                                        <p:tgtEl>
                                          <p:spTgt spid="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5130"/>
                                        </p:tgtEl>
                                        <p:attrNameLst>
                                          <p:attrName>style.visibility</p:attrName>
                                        </p:attrNameLst>
                                      </p:cBhvr>
                                      <p:to>
                                        <p:strVal val="visible"/>
                                      </p:to>
                                    </p:set>
                                    <p:animEffect transition="in" filter="diamond(in)">
                                      <p:cBhvr>
                                        <p:cTn id="37" dur="1000"/>
                                        <p:tgtEl>
                                          <p:spTgt spid="5130"/>
                                        </p:tgtEl>
                                      </p:cBhvr>
                                    </p:animEffec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par>
                          <p:cTn id="38" fill="hold" nodeType="afterGroup">
                            <p:stCondLst>
                              <p:cond delay="1000"/>
                            </p:stCondLst>
                            <p:childTnLst>
                              <p:par>
                                <p:cTn id="39" presetID="8" presetClass="entr" presetSubtype="16" fill="hold" grpId="0" nodeType="afterEffect">
                                  <p:stCondLst>
                                    <p:cond delay="0"/>
                                  </p:stCondLst>
                                  <p:childTnLst>
                                    <p:set>
                                      <p:cBhvr>
                                        <p:cTn id="40" dur="1" fill="hold">
                                          <p:stCondLst>
                                            <p:cond delay="0"/>
                                          </p:stCondLst>
                                        </p:cTn>
                                        <p:tgtEl>
                                          <p:spTgt spid="5131"/>
                                        </p:tgtEl>
                                        <p:attrNameLst>
                                          <p:attrName>style.visibility</p:attrName>
                                        </p:attrNameLst>
                                      </p:cBhvr>
                                      <p:to>
                                        <p:strVal val="visible"/>
                                      </p:to>
                                    </p:set>
                                    <p:animEffect transition="in" filter="diamond(in)">
                                      <p:cBhvr>
                                        <p:cTn id="41" dur="1000"/>
                                        <p:tgtEl>
                                          <p:spTgt spid="5131"/>
                                        </p:tgtEl>
                                      </p:cBhvr>
                                    </p:animEffect>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childTnLst>
                          </p:cTn>
                        </p:par>
                        <p:par>
                          <p:cTn id="42" fill="hold" nodeType="afterGroup">
                            <p:stCondLst>
                              <p:cond delay="2000"/>
                            </p:stCondLst>
                            <p:childTnLst>
                              <p:par>
                                <p:cTn id="43" presetID="4" presetClass="entr" presetSubtype="16" fill="hold" grpId="0" nodeType="afterEffect">
                                  <p:stCondLst>
                                    <p:cond delay="0"/>
                                  </p:stCondLst>
                                  <p:childTnLst>
                                    <p:set>
                                      <p:cBhvr>
                                        <p:cTn id="44" dur="1" fill="hold">
                                          <p:stCondLst>
                                            <p:cond delay="0"/>
                                          </p:stCondLst>
                                        </p:cTn>
                                        <p:tgtEl>
                                          <p:spTgt spid="5133"/>
                                        </p:tgtEl>
                                        <p:attrNameLst>
                                          <p:attrName>style.visibility</p:attrName>
                                        </p:attrNameLst>
                                      </p:cBhvr>
                                      <p:to>
                                        <p:strVal val="visible"/>
                                      </p:to>
                                    </p:set>
                                    <p:animEffect transition="in" filter="box(in)">
                                      <p:cBhvr>
                                        <p:cTn id="45" dur="1000"/>
                                        <p:tgtEl>
                                          <p:spTgt spid="5133"/>
                                        </p:tgtEl>
                                      </p:cBhvr>
                                    </p:animEffec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par>
                          <p:cTn id="46" fill="hold" nodeType="afterGroup">
                            <p:stCondLst>
                              <p:cond delay="3000"/>
                            </p:stCondLst>
                            <p:childTnLst>
                              <p:par>
                                <p:cTn id="47" presetID="4" presetClass="entr" presetSubtype="16" fill="hold" grpId="0" nodeType="afterEffect">
                                  <p:stCondLst>
                                    <p:cond delay="0"/>
                                  </p:stCondLst>
                                  <p:childTnLst>
                                    <p:set>
                                      <p:cBhvr>
                                        <p:cTn id="48" dur="1" fill="hold">
                                          <p:stCondLst>
                                            <p:cond delay="0"/>
                                          </p:stCondLst>
                                        </p:cTn>
                                        <p:tgtEl>
                                          <p:spTgt spid="5134"/>
                                        </p:tgtEl>
                                        <p:attrNameLst>
                                          <p:attrName>style.visibility</p:attrName>
                                        </p:attrNameLst>
                                      </p:cBhvr>
                                      <p:to>
                                        <p:strVal val="visible"/>
                                      </p:to>
                                    </p:set>
                                    <p:animEffect transition="in" filter="box(in)">
                                      <p:cBhvr>
                                        <p:cTn id="49" dur="1000"/>
                                        <p:tgtEl>
                                          <p:spTgt spid="5134"/>
                                        </p:tgtEl>
                                      </p:cBhvr>
                                    </p:animEffec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0" fill="hold" nodeType="afterGroup">
                            <p:stCondLst>
                              <p:cond delay="4000"/>
                            </p:stCondLst>
                            <p:childTnLst>
                              <p:par>
                                <p:cTn id="51" presetID="8" presetClass="entr" presetSubtype="16" fill="hold" grpId="0" nodeType="afterEffect">
                                  <p:stCondLst>
                                    <p:cond delay="0"/>
                                  </p:stCondLst>
                                  <p:childTnLst>
                                    <p:set>
                                      <p:cBhvr>
                                        <p:cTn id="52" dur="1" fill="hold">
                                          <p:stCondLst>
                                            <p:cond delay="0"/>
                                          </p:stCondLst>
                                        </p:cTn>
                                        <p:tgtEl>
                                          <p:spTgt spid="5135"/>
                                        </p:tgtEl>
                                        <p:attrNameLst>
                                          <p:attrName>style.visibility</p:attrName>
                                        </p:attrNameLst>
                                      </p:cBhvr>
                                      <p:to>
                                        <p:strVal val="visible"/>
                                      </p:to>
                                    </p:set>
                                    <p:animEffect transition="in" filter="diamond(in)">
                                      <p:cBhvr>
                                        <p:cTn id="53" dur="500"/>
                                        <p:tgtEl>
                                          <p:spTgt spid="5135"/>
                                        </p:tgtEl>
                                      </p:cBhvr>
                                    </p:animEffect>
                                  </p:childTnLst>
                                  <p:subTnLst>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childTnLst>
                          </p:cTn>
                        </p:par>
                        <p:par>
                          <p:cTn id="54" fill="hold" nodeType="afterGroup">
                            <p:stCondLst>
                              <p:cond delay="4500"/>
                            </p:stCondLst>
                            <p:childTnLst>
                              <p:par>
                                <p:cTn id="55" presetID="8" presetClass="entr" presetSubtype="16" fill="hold" grpId="0" nodeType="afterEffect">
                                  <p:stCondLst>
                                    <p:cond delay="0"/>
                                  </p:stCondLst>
                                  <p:childTnLst>
                                    <p:set>
                                      <p:cBhvr>
                                        <p:cTn id="56" dur="1" fill="hold">
                                          <p:stCondLst>
                                            <p:cond delay="0"/>
                                          </p:stCondLst>
                                        </p:cTn>
                                        <p:tgtEl>
                                          <p:spTgt spid="5136"/>
                                        </p:tgtEl>
                                        <p:attrNameLst>
                                          <p:attrName>style.visibility</p:attrName>
                                        </p:attrNameLst>
                                      </p:cBhvr>
                                      <p:to>
                                        <p:strVal val="visible"/>
                                      </p:to>
                                    </p:set>
                                    <p:animEffect transition="in" filter="diamond(in)">
                                      <p:cBhvr>
                                        <p:cTn id="57" dur="1000"/>
                                        <p:tgtEl>
                                          <p:spTgt spid="5136"/>
                                        </p:tgtEl>
                                      </p:cBhvr>
                                    </p:animEffect>
                                  </p:childTnLst>
                                  <p:subTnLst>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par>
                                <p:cTn id="58" presetID="5" presetClass="exit" presetSubtype="10" fill="hold" nodeType="withEffect">
                                  <p:stCondLst>
                                    <p:cond delay="0"/>
                                  </p:stCondLst>
                                  <p:childTnLst>
                                    <p:animEffect transition="out" filter="checkerboard(across)">
                                      <p:cBhvr>
                                        <p:cTn id="59" dur="500"/>
                                        <p:tgtEl>
                                          <p:spTgt spid="5130"/>
                                        </p:tgtEl>
                                      </p:cBhvr>
                                    </p:animEffect>
                                    <p:set>
                                      <p:cBhvr>
                                        <p:cTn id="60" dur="1" fill="hold">
                                          <p:stCondLst>
                                            <p:cond delay="499"/>
                                          </p:stCondLst>
                                        </p:cTn>
                                        <p:tgtEl>
                                          <p:spTgt spid="5130"/>
                                        </p:tgtEl>
                                        <p:attrNameLst>
                                          <p:attrName>style.visibility</p:attrName>
                                        </p:attrNameLst>
                                      </p:cBhvr>
                                      <p:to>
                                        <p:strVal val="hidden"/>
                                      </p:to>
                                    </p:set>
                                  </p:childTnLst>
                                </p:cTn>
                              </p:par>
                              <p:par>
                                <p:cTn id="61" presetID="5" presetClass="exit" presetSubtype="10" fill="hold" nodeType="withEffect">
                                  <p:stCondLst>
                                    <p:cond delay="0"/>
                                  </p:stCondLst>
                                  <p:childTnLst>
                                    <p:animEffect transition="out" filter="checkerboard(across)">
                                      <p:cBhvr>
                                        <p:cTn id="62" dur="500"/>
                                        <p:tgtEl>
                                          <p:spTgt spid="5131"/>
                                        </p:tgtEl>
                                      </p:cBhvr>
                                    </p:animEffect>
                                    <p:set>
                                      <p:cBhvr>
                                        <p:cTn id="63" dur="1" fill="hold">
                                          <p:stCondLst>
                                            <p:cond delay="499"/>
                                          </p:stCondLst>
                                        </p:cTn>
                                        <p:tgtEl>
                                          <p:spTgt spid="5131"/>
                                        </p:tgtEl>
                                        <p:attrNameLst>
                                          <p:attrName>style.visibility</p:attrName>
                                        </p:attrNameLst>
                                      </p:cBhvr>
                                      <p:to>
                                        <p:strVal val="hidden"/>
                                      </p:to>
                                    </p:set>
                                  </p:childTnLst>
                                </p:cTn>
                              </p:par>
                              <p:par>
                                <p:cTn id="64" presetID="5" presetClass="exit" presetSubtype="10" fill="hold" nodeType="withEffect">
                                  <p:stCondLst>
                                    <p:cond delay="0"/>
                                  </p:stCondLst>
                                  <p:childTnLst>
                                    <p:animEffect transition="out" filter="checkerboard(across)">
                                      <p:cBhvr>
                                        <p:cTn id="65" dur="500"/>
                                        <p:tgtEl>
                                          <p:spTgt spid="5133"/>
                                        </p:tgtEl>
                                      </p:cBhvr>
                                    </p:animEffect>
                                    <p:set>
                                      <p:cBhvr>
                                        <p:cTn id="66" dur="1" fill="hold">
                                          <p:stCondLst>
                                            <p:cond delay="499"/>
                                          </p:stCondLst>
                                        </p:cTn>
                                        <p:tgtEl>
                                          <p:spTgt spid="5133"/>
                                        </p:tgtEl>
                                        <p:attrNameLst>
                                          <p:attrName>style.visibility</p:attrName>
                                        </p:attrNameLst>
                                      </p:cBhvr>
                                      <p:to>
                                        <p:strVal val="hidden"/>
                                      </p:to>
                                    </p:set>
                                  </p:childTnLst>
                                </p:cTn>
                              </p:par>
                              <p:par>
                                <p:cTn id="67" presetID="5" presetClass="exit" presetSubtype="10" fill="hold" nodeType="withEffect">
                                  <p:stCondLst>
                                    <p:cond delay="0"/>
                                  </p:stCondLst>
                                  <p:childTnLst>
                                    <p:animEffect transition="out" filter="checkerboard(across)">
                                      <p:cBhvr>
                                        <p:cTn id="68" dur="500"/>
                                        <p:tgtEl>
                                          <p:spTgt spid="5134"/>
                                        </p:tgtEl>
                                      </p:cBhvr>
                                    </p:animEffect>
                                    <p:set>
                                      <p:cBhvr>
                                        <p:cTn id="69" dur="1" fill="hold">
                                          <p:stCondLst>
                                            <p:cond delay="499"/>
                                          </p:stCondLst>
                                        </p:cTn>
                                        <p:tgtEl>
                                          <p:spTgt spid="5134"/>
                                        </p:tgtEl>
                                        <p:attrNameLst>
                                          <p:attrName>style.visibility</p:attrName>
                                        </p:attrNameLst>
                                      </p:cBhvr>
                                      <p:to>
                                        <p:strVal val="hidden"/>
                                      </p:to>
                                    </p:set>
                                  </p:childTnLst>
                                </p:cTn>
                              </p:par>
                              <p:par>
                                <p:cTn id="70" presetID="5" presetClass="exit" presetSubtype="10" fill="hold" nodeType="withEffect">
                                  <p:stCondLst>
                                    <p:cond delay="0"/>
                                  </p:stCondLst>
                                  <p:childTnLst>
                                    <p:animEffect transition="out" filter="checkerboard(across)">
                                      <p:cBhvr>
                                        <p:cTn id="71" dur="500"/>
                                        <p:tgtEl>
                                          <p:spTgt spid="5135"/>
                                        </p:tgtEl>
                                      </p:cBhvr>
                                    </p:animEffect>
                                    <p:set>
                                      <p:cBhvr>
                                        <p:cTn id="72" dur="1" fill="hold">
                                          <p:stCondLst>
                                            <p:cond delay="499"/>
                                          </p:stCondLst>
                                        </p:cTn>
                                        <p:tgtEl>
                                          <p:spTgt spid="5135"/>
                                        </p:tgtEl>
                                        <p:attrNameLst>
                                          <p:attrName>style.visibility</p:attrName>
                                        </p:attrNameLst>
                                      </p:cBhvr>
                                      <p:to>
                                        <p:strVal val="hidden"/>
                                      </p:to>
                                    </p:set>
                                  </p:childTnLst>
                                </p:cTn>
                              </p:par>
                              <p:par>
                                <p:cTn id="73" presetID="5" presetClass="exit" presetSubtype="10" fill="hold" nodeType="withEffect">
                                  <p:stCondLst>
                                    <p:cond delay="0"/>
                                  </p:stCondLst>
                                  <p:childTnLst>
                                    <p:animEffect transition="out" filter="checkerboard(across)">
                                      <p:cBhvr>
                                        <p:cTn id="74" dur="500"/>
                                        <p:tgtEl>
                                          <p:spTgt spid="5136"/>
                                        </p:tgtEl>
                                      </p:cBhvr>
                                    </p:animEffect>
                                    <p:set>
                                      <p:cBhvr>
                                        <p:cTn id="75" dur="1" fill="hold">
                                          <p:stCondLst>
                                            <p:cond delay="499"/>
                                          </p:stCondLst>
                                        </p:cTn>
                                        <p:tgtEl>
                                          <p:spTgt spid="5136"/>
                                        </p:tgtEl>
                                        <p:attrNameLst>
                                          <p:attrName>style.visibility</p:attrName>
                                        </p:attrNameLst>
                                      </p:cBhvr>
                                      <p:to>
                                        <p:strVal val="hidden"/>
                                      </p:to>
                                    </p:set>
                                  </p:childTnLst>
                                </p:cTn>
                              </p:par>
                            </p:childTnLst>
                          </p:cTn>
                        </p:par>
                        <p:par>
                          <p:cTn id="76" fill="hold" nodeType="afterGroup">
                            <p:stCondLst>
                              <p:cond delay="5500"/>
                            </p:stCondLst>
                            <p:childTnLst>
                              <p:par>
                                <p:cTn id="77" presetID="53" presetClass="entr" presetSubtype="0" fill="hold" grpId="0" nodeType="afterEffect">
                                  <p:stCondLst>
                                    <p:cond delay="0"/>
                                  </p:stCondLst>
                                  <p:childTnLst>
                                    <p:set>
                                      <p:cBhvr>
                                        <p:cTn id="78" dur="1" fill="hold">
                                          <p:stCondLst>
                                            <p:cond delay="0"/>
                                          </p:stCondLst>
                                        </p:cTn>
                                        <p:tgtEl>
                                          <p:spTgt spid="100414"/>
                                        </p:tgtEl>
                                        <p:attrNameLst>
                                          <p:attrName>style.visibility</p:attrName>
                                        </p:attrNameLst>
                                      </p:cBhvr>
                                      <p:to>
                                        <p:strVal val="visible"/>
                                      </p:to>
                                    </p:set>
                                    <p:anim calcmode="lin" valueType="num">
                                      <p:cBhvr>
                                        <p:cTn id="79" dur="1000" fill="hold"/>
                                        <p:tgtEl>
                                          <p:spTgt spid="100414"/>
                                        </p:tgtEl>
                                        <p:attrNameLst>
                                          <p:attrName>ppt_w</p:attrName>
                                        </p:attrNameLst>
                                      </p:cBhvr>
                                      <p:tavLst>
                                        <p:tav tm="0">
                                          <p:val>
                                            <p:fltVal val="0"/>
                                          </p:val>
                                        </p:tav>
                                        <p:tav tm="100000">
                                          <p:val>
                                            <p:strVal val="#ppt_w"/>
                                          </p:val>
                                        </p:tav>
                                      </p:tavLst>
                                    </p:anim>
                                    <p:anim calcmode="lin" valueType="num">
                                      <p:cBhvr>
                                        <p:cTn id="80" dur="1000" fill="hold"/>
                                        <p:tgtEl>
                                          <p:spTgt spid="100414"/>
                                        </p:tgtEl>
                                        <p:attrNameLst>
                                          <p:attrName>ppt_h</p:attrName>
                                        </p:attrNameLst>
                                      </p:cBhvr>
                                      <p:tavLst>
                                        <p:tav tm="0">
                                          <p:val>
                                            <p:fltVal val="0"/>
                                          </p:val>
                                        </p:tav>
                                        <p:tav tm="100000">
                                          <p:val>
                                            <p:strVal val="#ppt_h"/>
                                          </p:val>
                                        </p:tav>
                                      </p:tavLst>
                                    </p:anim>
                                    <p:animEffect transition="in" filter="fade">
                                      <p:cBhvr>
                                        <p:cTn id="81" dur="1000"/>
                                        <p:tgtEl>
                                          <p:spTgt spid="100414"/>
                                        </p:tgtEl>
                                      </p:cBhvr>
                                    </p:animEffect>
                                  </p:childTnLst>
                                  <p:subTnLst>
                                    <p:audio>
                                      <p:cMediaNode>
                                        <p:cTn display="0" masterRel="sameClick">
                                          <p:stCondLst>
                                            <p:cond evt="begin" delay="0">
                                              <p:tn val="77"/>
                                            </p:cond>
                                          </p:stCondLst>
                                          <p:endCondLst>
                                            <p:cond evt="onStopAudio" delay="0">
                                              <p:tgtEl>
                                                <p:sldTgt/>
                                              </p:tgtEl>
                                            </p:cond>
                                          </p:endCondLst>
                                        </p:cTn>
                                        <p:tgtEl>
                                          <p:sndTgt r:embed="rId4" name="drumroll.wav"/>
                                        </p:tgtEl>
                                      </p:cMediaNode>
                                    </p:audio>
                                  </p:subTnLst>
                                </p:cTn>
                              </p:par>
                            </p:childTnLst>
                          </p:cTn>
                        </p:par>
                      </p:childTnLst>
                    </p:cTn>
                  </p:par>
                  <p:par>
                    <p:cTn id="82" fill="hold" nodeType="clickPar">
                      <p:stCondLst>
                        <p:cond delay="indefinite"/>
                      </p:stCondLst>
                      <p:childTnLst>
                        <p:par>
                          <p:cTn id="83" fill="hold" nodeType="withGroup">
                            <p:stCondLst>
                              <p:cond delay="0"/>
                            </p:stCondLst>
                            <p:childTnLst>
                              <p:par>
                                <p:cTn id="84" presetID="8" presetClass="entr" presetSubtype="16" fill="hold" grpId="0" nodeType="clickEffect">
                                  <p:stCondLst>
                                    <p:cond delay="0"/>
                                  </p:stCondLst>
                                  <p:iterate type="lt">
                                    <p:tmPct val="0"/>
                                  </p:iterate>
                                  <p:childTnLst>
                                    <p:set>
                                      <p:cBhvr>
                                        <p:cTn id="85" dur="1" fill="hold">
                                          <p:stCondLst>
                                            <p:cond delay="0"/>
                                          </p:stCondLst>
                                        </p:cTn>
                                        <p:tgtEl>
                                          <p:spTgt spid="5129"/>
                                        </p:tgtEl>
                                        <p:attrNameLst>
                                          <p:attrName>style.visibility</p:attrName>
                                        </p:attrNameLst>
                                      </p:cBhvr>
                                      <p:to>
                                        <p:strVal val="visible"/>
                                      </p:to>
                                    </p:set>
                                    <p:animEffect transition="in" filter="diamond(in)">
                                      <p:cBhvr>
                                        <p:cTn id="86" dur="2000"/>
                                        <p:tgtEl>
                                          <p:spTgt spid="5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animBg="1"/>
      <p:bldP spid="7" grpId="0" animBg="1"/>
      <p:bldP spid="5129" grpId="0" animBg="1"/>
      <p:bldP spid="5130" grpId="0" animBg="1"/>
      <p:bldP spid="5131" grpId="0" animBg="1"/>
      <p:bldP spid="5133" grpId="0" animBg="1"/>
      <p:bldP spid="5134" grpId="0" animBg="1"/>
      <p:bldP spid="5135" grpId="0" animBg="1"/>
      <p:bldP spid="5136" grpId="0" animBg="1"/>
      <p:bldP spid="3086" grpId="0"/>
      <p:bldP spid="1004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152400" y="10668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800" b="1">
                <a:latin typeface="Times New Roman" panose="02020603050405020304" pitchFamily="18" charset="0"/>
                <a:cs typeface="Times New Roman" panose="02020603050405020304" pitchFamily="18" charset="0"/>
              </a:rPr>
              <a:t>Hoạt động 2: Phân loại thân cây theo cách mọc </a:t>
            </a:r>
            <a:endParaRPr lang="vi-VN" altLang="en-US" sz="2800" b="1">
              <a:latin typeface="Times New Roman" panose="02020603050405020304" pitchFamily="18" charset="0"/>
              <a:cs typeface="Times New Roman" panose="02020603050405020304" pitchFamily="18" charset="0"/>
            </a:endParaRPr>
          </a:p>
        </p:txBody>
      </p:sp>
      <p:pic>
        <p:nvPicPr>
          <p:cNvPr id="13315" name="Picture 10" descr="Untitled-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676400"/>
            <a:ext cx="7623175" cy="44196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Text Box 3"/>
          <p:cNvSpPr txBox="1">
            <a:spLocks noChangeArrowheads="1"/>
          </p:cNvSpPr>
          <p:nvPr/>
        </p:nvSpPr>
        <p:spPr bwMode="auto">
          <a:xfrm>
            <a:off x="2898775" y="6096000"/>
            <a:ext cx="2895600" cy="523875"/>
          </a:xfrm>
          <a:prstGeom prst="rect">
            <a:avLst/>
          </a:prstGeom>
          <a:solidFill>
            <a:srgbClr val="FFFF00"/>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a:solidFill>
                  <a:srgbClr val="FF0000"/>
                </a:solidFill>
              </a:rPr>
              <a:t>  </a:t>
            </a:r>
            <a:r>
              <a:rPr lang="en-US" sz="2800" b="1">
                <a:solidFill>
                  <a:srgbClr val="FF0000"/>
                </a:solidFill>
                <a:latin typeface="Times New Roman" panose="02020603050405020304" pitchFamily="18" charset="0"/>
                <a:cs typeface="Times New Roman" panose="02020603050405020304" pitchFamily="18" charset="0"/>
              </a:rPr>
              <a:t>5. Cây lúa</a:t>
            </a:r>
          </a:p>
        </p:txBody>
      </p:sp>
      <p:sp>
        <p:nvSpPr>
          <p:cNvPr id="13317" name="Text Box 7"/>
          <p:cNvSpPr txBox="1">
            <a:spLocks noChangeArrowheads="1"/>
          </p:cNvSpPr>
          <p:nvPr/>
        </p:nvSpPr>
        <p:spPr bwMode="auto">
          <a:xfrm>
            <a:off x="2500313" y="366713"/>
            <a:ext cx="396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2400" u="sng">
                <a:latin typeface="Times New Roman" panose="02020603050405020304" pitchFamily="18" charset="0"/>
              </a:rPr>
              <a:t>Tự nhiên xã hội:</a:t>
            </a:r>
            <a:r>
              <a:rPr lang="en-US" sz="2400">
                <a:latin typeface="Times New Roman" panose="02020603050405020304" pitchFamily="18" charset="0"/>
              </a:rPr>
              <a:t> (Tiết 41)</a:t>
            </a:r>
          </a:p>
        </p:txBody>
      </p:sp>
      <p:sp>
        <p:nvSpPr>
          <p:cNvPr id="13319" name="Text Box 4"/>
          <p:cNvSpPr txBox="1">
            <a:spLocks noChangeArrowheads="1"/>
          </p:cNvSpPr>
          <p:nvPr/>
        </p:nvSpPr>
        <p:spPr bwMode="auto">
          <a:xfrm>
            <a:off x="3176588" y="781050"/>
            <a:ext cx="205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a:latin typeface="Times New Roman" panose="02020603050405020304" pitchFamily="18" charset="0"/>
              </a:rPr>
              <a:t>  </a:t>
            </a:r>
            <a:r>
              <a:rPr lang="en-US" sz="2800">
                <a:solidFill>
                  <a:srgbClr val="FF0000"/>
                </a:solidFill>
                <a:latin typeface="Times New Roman" panose="02020603050405020304" pitchFamily="18" charset="0"/>
              </a:rPr>
              <a:t> </a:t>
            </a:r>
            <a:r>
              <a:rPr lang="en-US" sz="2800" b="1">
                <a:solidFill>
                  <a:srgbClr val="FF0000"/>
                </a:solidFill>
                <a:latin typeface="Times New Roman" panose="02020603050405020304" pitchFamily="18" charset="0"/>
              </a:rPr>
              <a:t>Thân cây</a:t>
            </a:r>
            <a:r>
              <a:rPr lang="en-US" sz="2800">
                <a:solidFill>
                  <a:srgbClr val="FF0000"/>
                </a:solidFill>
                <a:latin typeface="Times New Roman" panose="02020603050405020304" pitchFamily="18" charset="0"/>
              </a:rPr>
              <a:t> </a:t>
            </a:r>
          </a:p>
        </p:txBody>
      </p:sp>
    </p:spTree>
    <p:extLst>
      <p:ext uri="{BB962C8B-B14F-4D97-AF65-F5344CB8AC3E}">
        <p14:creationId xmlns:p14="http://schemas.microsoft.com/office/powerpoint/2010/main" val="21508826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1" descr="Untitled-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752600"/>
            <a:ext cx="5943600" cy="4343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Text Box 3"/>
          <p:cNvSpPr txBox="1">
            <a:spLocks noChangeArrowheads="1"/>
          </p:cNvSpPr>
          <p:nvPr/>
        </p:nvSpPr>
        <p:spPr bwMode="auto">
          <a:xfrm>
            <a:off x="3200400" y="6096000"/>
            <a:ext cx="2895600" cy="519113"/>
          </a:xfrm>
          <a:prstGeom prst="rect">
            <a:avLst/>
          </a:prstGeom>
          <a:solidFill>
            <a:srgbClr val="FFFF00"/>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a:solidFill>
                  <a:srgbClr val="FF0000"/>
                </a:solidFill>
              </a:rPr>
              <a:t> </a:t>
            </a:r>
            <a:r>
              <a:rPr lang="en-US" sz="2800" b="1">
                <a:solidFill>
                  <a:srgbClr val="FF0000"/>
                </a:solidFill>
                <a:latin typeface="Times New Roman" panose="02020603050405020304" pitchFamily="18" charset="0"/>
                <a:cs typeface="Times New Roman" panose="02020603050405020304" pitchFamily="18" charset="0"/>
              </a:rPr>
              <a:t>6. Cây su hào</a:t>
            </a:r>
          </a:p>
        </p:txBody>
      </p:sp>
      <p:sp>
        <p:nvSpPr>
          <p:cNvPr id="14340" name="Rectangle 2"/>
          <p:cNvSpPr>
            <a:spLocks noChangeArrowheads="1"/>
          </p:cNvSpPr>
          <p:nvPr/>
        </p:nvSpPr>
        <p:spPr bwMode="auto">
          <a:xfrm>
            <a:off x="152400" y="10668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800" b="1">
                <a:latin typeface="Times New Roman" panose="02020603050405020304" pitchFamily="18" charset="0"/>
                <a:cs typeface="Times New Roman" panose="02020603050405020304" pitchFamily="18" charset="0"/>
              </a:rPr>
              <a:t>Hoạt động 2: Phân loại thân cây theo cách mọc </a:t>
            </a:r>
            <a:endParaRPr lang="vi-VN" altLang="en-US" sz="2800" b="1">
              <a:latin typeface="Times New Roman" panose="02020603050405020304" pitchFamily="18" charset="0"/>
              <a:cs typeface="Times New Roman" panose="02020603050405020304" pitchFamily="18" charset="0"/>
            </a:endParaRPr>
          </a:p>
        </p:txBody>
      </p:sp>
      <p:sp>
        <p:nvSpPr>
          <p:cNvPr id="14341" name="Text Box 7"/>
          <p:cNvSpPr txBox="1">
            <a:spLocks noChangeArrowheads="1"/>
          </p:cNvSpPr>
          <p:nvPr/>
        </p:nvSpPr>
        <p:spPr bwMode="auto">
          <a:xfrm>
            <a:off x="2500313" y="366713"/>
            <a:ext cx="396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2400" u="sng">
                <a:latin typeface="Times New Roman" panose="02020603050405020304" pitchFamily="18" charset="0"/>
              </a:rPr>
              <a:t>Tự nhiên xã hội:</a:t>
            </a:r>
            <a:r>
              <a:rPr lang="en-US" sz="2400">
                <a:latin typeface="Times New Roman" panose="02020603050405020304" pitchFamily="18" charset="0"/>
              </a:rPr>
              <a:t> (Tiết 41)</a:t>
            </a:r>
          </a:p>
        </p:txBody>
      </p:sp>
      <p:sp>
        <p:nvSpPr>
          <p:cNvPr id="14343" name="Text Box 4"/>
          <p:cNvSpPr txBox="1">
            <a:spLocks noChangeArrowheads="1"/>
          </p:cNvSpPr>
          <p:nvPr/>
        </p:nvSpPr>
        <p:spPr bwMode="auto">
          <a:xfrm>
            <a:off x="3176588" y="781050"/>
            <a:ext cx="205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a:latin typeface="Times New Roman" panose="02020603050405020304" pitchFamily="18" charset="0"/>
              </a:rPr>
              <a:t>  </a:t>
            </a:r>
            <a:r>
              <a:rPr lang="en-US" sz="2800">
                <a:solidFill>
                  <a:srgbClr val="FF0000"/>
                </a:solidFill>
                <a:latin typeface="Times New Roman" panose="02020603050405020304" pitchFamily="18" charset="0"/>
              </a:rPr>
              <a:t> </a:t>
            </a:r>
            <a:r>
              <a:rPr lang="en-US" sz="2800" b="1">
                <a:solidFill>
                  <a:srgbClr val="FF0000"/>
                </a:solidFill>
                <a:latin typeface="Times New Roman" panose="02020603050405020304" pitchFamily="18" charset="0"/>
              </a:rPr>
              <a:t>Thân cây</a:t>
            </a:r>
            <a:r>
              <a:rPr lang="en-US" sz="2800">
                <a:solidFill>
                  <a:srgbClr val="FF0000"/>
                </a:solidFill>
                <a:latin typeface="Times New Roman" panose="02020603050405020304" pitchFamily="18" charset="0"/>
              </a:rPr>
              <a:t> </a:t>
            </a:r>
          </a:p>
        </p:txBody>
      </p:sp>
    </p:spTree>
    <p:extLst>
      <p:ext uri="{BB962C8B-B14F-4D97-AF65-F5344CB8AC3E}">
        <p14:creationId xmlns:p14="http://schemas.microsoft.com/office/powerpoint/2010/main" val="18372594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4" descr="Untitled-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76400"/>
            <a:ext cx="7443788" cy="4343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Text Box 3"/>
          <p:cNvSpPr txBox="1">
            <a:spLocks noChangeArrowheads="1"/>
          </p:cNvSpPr>
          <p:nvPr/>
        </p:nvSpPr>
        <p:spPr bwMode="auto">
          <a:xfrm>
            <a:off x="2362200" y="6105525"/>
            <a:ext cx="4267200" cy="523875"/>
          </a:xfrm>
          <a:prstGeom prst="rect">
            <a:avLst/>
          </a:prstGeom>
          <a:solidFill>
            <a:srgbClr val="FFFF00"/>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dirty="0">
                <a:solidFill>
                  <a:srgbClr val="FF0000"/>
                </a:solidFill>
              </a:rPr>
              <a:t>  </a:t>
            </a:r>
            <a:r>
              <a:rPr lang="en-US" sz="2800" b="1" dirty="0">
                <a:solidFill>
                  <a:srgbClr val="FF0000"/>
                </a:solidFill>
                <a:latin typeface="Times New Roman" panose="02020603050405020304" pitchFamily="18" charset="0"/>
                <a:cs typeface="Times New Roman" panose="02020603050405020304" pitchFamily="18" charset="0"/>
              </a:rPr>
              <a:t>7. </a:t>
            </a:r>
            <a:r>
              <a:rPr lang="en-US" sz="2800" b="1" dirty="0" err="1">
                <a:solidFill>
                  <a:srgbClr val="FF0000"/>
                </a:solidFill>
                <a:latin typeface="Times New Roman" panose="02020603050405020304" pitchFamily="18" charset="0"/>
                <a:cs typeface="Times New Roman" panose="02020603050405020304" pitchFamily="18" charset="0"/>
              </a:rPr>
              <a:t>Cây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gỗ</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rừng</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5364" name="Rectangle 2"/>
          <p:cNvSpPr>
            <a:spLocks noChangeArrowheads="1"/>
          </p:cNvSpPr>
          <p:nvPr/>
        </p:nvSpPr>
        <p:spPr bwMode="auto">
          <a:xfrm>
            <a:off x="152400" y="10668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800" b="1" dirty="0" err="1" smtClean="0">
                <a:latin typeface="Times New Roman" panose="02020603050405020304" pitchFamily="18" charset="0"/>
                <a:cs typeface="Times New Roman" panose="02020603050405020304" pitchFamily="18" charset="0"/>
              </a:rPr>
              <a:t>Hoạt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động</a:t>
            </a:r>
            <a:r>
              <a:rPr lang="en-US" sz="2800" b="1" dirty="0" smtClean="0">
                <a:latin typeface="Times New Roman" panose="02020603050405020304" pitchFamily="18" charset="0"/>
                <a:cs typeface="Times New Roman" panose="02020603050405020304" pitchFamily="18" charset="0"/>
              </a:rPr>
              <a:t> 2: </a:t>
            </a:r>
            <a:r>
              <a:rPr lang="en-US" sz="2800" b="1" dirty="0" err="1" smtClean="0">
                <a:latin typeface="Times New Roman" panose="02020603050405020304" pitchFamily="18" charset="0"/>
                <a:cs typeface="Times New Roman" panose="02020603050405020304" pitchFamily="18" charset="0"/>
              </a:rPr>
              <a:t>Phân</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mọc</a:t>
            </a:r>
            <a:r>
              <a:rPr lang="en-US" sz="2800" b="1" dirty="0" smtClean="0">
                <a:latin typeface="Times New Roman" panose="02020603050405020304" pitchFamily="18" charset="0"/>
                <a:cs typeface="Times New Roman" panose="02020603050405020304" pitchFamily="18" charset="0"/>
              </a:rPr>
              <a:t> </a:t>
            </a:r>
            <a:endParaRPr lang="vi-VN" altLang="en-US" sz="2800" b="1" dirty="0">
              <a:latin typeface="Times New Roman" panose="02020603050405020304" pitchFamily="18" charset="0"/>
              <a:cs typeface="Times New Roman" panose="02020603050405020304" pitchFamily="18" charset="0"/>
            </a:endParaRPr>
          </a:p>
        </p:txBody>
      </p:sp>
      <p:sp>
        <p:nvSpPr>
          <p:cNvPr id="15365" name="Text Box 7"/>
          <p:cNvSpPr txBox="1">
            <a:spLocks noChangeArrowheads="1"/>
          </p:cNvSpPr>
          <p:nvPr/>
        </p:nvSpPr>
        <p:spPr bwMode="auto">
          <a:xfrm>
            <a:off x="2500313" y="366713"/>
            <a:ext cx="396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2400" u="sng">
                <a:latin typeface="Times New Roman" panose="02020603050405020304" pitchFamily="18" charset="0"/>
              </a:rPr>
              <a:t>Tự nhiên xã hội:</a:t>
            </a:r>
            <a:r>
              <a:rPr lang="en-US" sz="2400">
                <a:latin typeface="Times New Roman" panose="02020603050405020304" pitchFamily="18" charset="0"/>
              </a:rPr>
              <a:t> (Tiết 41)</a:t>
            </a:r>
          </a:p>
        </p:txBody>
      </p:sp>
      <p:sp>
        <p:nvSpPr>
          <p:cNvPr id="15367" name="Text Box 4"/>
          <p:cNvSpPr txBox="1">
            <a:spLocks noChangeArrowheads="1"/>
          </p:cNvSpPr>
          <p:nvPr/>
        </p:nvSpPr>
        <p:spPr bwMode="auto">
          <a:xfrm>
            <a:off x="3176588" y="781050"/>
            <a:ext cx="205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a:latin typeface="Times New Roman" panose="02020603050405020304" pitchFamily="18" charset="0"/>
              </a:rPr>
              <a:t>  </a:t>
            </a:r>
            <a:r>
              <a:rPr lang="en-US" sz="2800">
                <a:solidFill>
                  <a:srgbClr val="FF0000"/>
                </a:solidFill>
                <a:latin typeface="Times New Roman" panose="02020603050405020304" pitchFamily="18" charset="0"/>
              </a:rPr>
              <a:t> </a:t>
            </a:r>
            <a:r>
              <a:rPr lang="en-US" sz="2800" b="1">
                <a:solidFill>
                  <a:srgbClr val="FF0000"/>
                </a:solidFill>
                <a:latin typeface="Times New Roman" panose="02020603050405020304" pitchFamily="18" charset="0"/>
              </a:rPr>
              <a:t>Thân cây</a:t>
            </a:r>
            <a:r>
              <a:rPr lang="en-US" sz="2800">
                <a:solidFill>
                  <a:srgbClr val="FF0000"/>
                </a:solidFill>
                <a:latin typeface="Times New Roman" panose="02020603050405020304" pitchFamily="18" charset="0"/>
              </a:rPr>
              <a:t> </a:t>
            </a:r>
          </a:p>
        </p:txBody>
      </p:sp>
    </p:spTree>
    <p:extLst>
      <p:ext uri="{BB962C8B-B14F-4D97-AF65-F5344CB8AC3E}">
        <p14:creationId xmlns:p14="http://schemas.microsoft.com/office/powerpoint/2010/main" val="19570185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8"/>
          <p:cNvSpPr txBox="1">
            <a:spLocks noChangeArrowheads="1"/>
          </p:cNvSpPr>
          <p:nvPr/>
        </p:nvSpPr>
        <p:spPr bwMode="auto">
          <a:xfrm>
            <a:off x="4953000" y="28956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grpSp>
        <p:nvGrpSpPr>
          <p:cNvPr id="16387" name="Group 9"/>
          <p:cNvGrpSpPr>
            <a:grpSpLocks/>
          </p:cNvGrpSpPr>
          <p:nvPr/>
        </p:nvGrpSpPr>
        <p:grpSpPr bwMode="auto">
          <a:xfrm>
            <a:off x="0" y="1828800"/>
            <a:ext cx="9144000" cy="4419600"/>
            <a:chOff x="0" y="0"/>
            <a:chExt cx="5760" cy="2976"/>
          </a:xfrm>
        </p:grpSpPr>
        <p:pic>
          <p:nvPicPr>
            <p:cNvPr id="16406"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4" cy="139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640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2" y="0"/>
              <a:ext cx="1920" cy="139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640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0" y="0"/>
              <a:ext cx="1920" cy="139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6409"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40"/>
              <a:ext cx="1440"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6410"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1440"/>
              <a:ext cx="1344"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6411"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0" y="1440"/>
              <a:ext cx="1392"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6412"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0" y="1440"/>
              <a:ext cx="1440"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sp>
          <p:nvSpPr>
            <p:cNvPr id="16413" name="Oval 17"/>
            <p:cNvSpPr>
              <a:spLocks noChangeArrowheads="1"/>
            </p:cNvSpPr>
            <p:nvPr/>
          </p:nvSpPr>
          <p:spPr bwMode="auto">
            <a:xfrm>
              <a:off x="96" y="1152"/>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1</a:t>
              </a:r>
            </a:p>
          </p:txBody>
        </p:sp>
        <p:sp>
          <p:nvSpPr>
            <p:cNvPr id="16414" name="Oval 18"/>
            <p:cNvSpPr>
              <a:spLocks noChangeArrowheads="1"/>
            </p:cNvSpPr>
            <p:nvPr/>
          </p:nvSpPr>
          <p:spPr bwMode="auto">
            <a:xfrm>
              <a:off x="0" y="2579"/>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4</a:t>
              </a:r>
            </a:p>
          </p:txBody>
        </p:sp>
        <p:sp>
          <p:nvSpPr>
            <p:cNvPr id="16415" name="Oval 19"/>
            <p:cNvSpPr>
              <a:spLocks noChangeArrowheads="1"/>
            </p:cNvSpPr>
            <p:nvPr/>
          </p:nvSpPr>
          <p:spPr bwMode="auto">
            <a:xfrm>
              <a:off x="1488" y="2784"/>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5</a:t>
              </a:r>
            </a:p>
          </p:txBody>
        </p:sp>
        <p:sp>
          <p:nvSpPr>
            <p:cNvPr id="16416" name="Oval 20"/>
            <p:cNvSpPr>
              <a:spLocks noChangeArrowheads="1"/>
            </p:cNvSpPr>
            <p:nvPr/>
          </p:nvSpPr>
          <p:spPr bwMode="auto">
            <a:xfrm>
              <a:off x="2928" y="2784"/>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6</a:t>
              </a:r>
            </a:p>
          </p:txBody>
        </p:sp>
        <p:sp>
          <p:nvSpPr>
            <p:cNvPr id="16417" name="Oval 21"/>
            <p:cNvSpPr>
              <a:spLocks noChangeArrowheads="1"/>
            </p:cNvSpPr>
            <p:nvPr/>
          </p:nvSpPr>
          <p:spPr bwMode="auto">
            <a:xfrm>
              <a:off x="4368" y="2527"/>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7</a:t>
              </a:r>
            </a:p>
          </p:txBody>
        </p:sp>
        <p:sp>
          <p:nvSpPr>
            <p:cNvPr id="16418" name="Oval 22"/>
            <p:cNvSpPr>
              <a:spLocks noChangeArrowheads="1"/>
            </p:cNvSpPr>
            <p:nvPr/>
          </p:nvSpPr>
          <p:spPr bwMode="auto">
            <a:xfrm>
              <a:off x="1920" y="1152"/>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2</a:t>
              </a:r>
            </a:p>
          </p:txBody>
        </p:sp>
        <p:sp>
          <p:nvSpPr>
            <p:cNvPr id="16419" name="Oval 23"/>
            <p:cNvSpPr>
              <a:spLocks noChangeArrowheads="1"/>
            </p:cNvSpPr>
            <p:nvPr/>
          </p:nvSpPr>
          <p:spPr bwMode="auto">
            <a:xfrm>
              <a:off x="4128" y="1152"/>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3</a:t>
              </a:r>
            </a:p>
          </p:txBody>
        </p:sp>
      </p:grpSp>
      <p:sp>
        <p:nvSpPr>
          <p:cNvPr id="16388" name="AutoShape 24">
            <a:hlinkClick r:id="rId9" action="ppaction://hlinksldjump"/>
          </p:cNvPr>
          <p:cNvSpPr>
            <a:spLocks noChangeArrowheads="1"/>
          </p:cNvSpPr>
          <p:nvPr/>
        </p:nvSpPr>
        <p:spPr bwMode="auto">
          <a:xfrm>
            <a:off x="838200" y="2514600"/>
            <a:ext cx="1600200" cy="9906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16389" name="AutoShape 25">
            <a:hlinkClick r:id="rId10" action="ppaction://hlinksldjump"/>
          </p:cNvPr>
          <p:cNvSpPr>
            <a:spLocks noChangeArrowheads="1"/>
          </p:cNvSpPr>
          <p:nvPr/>
        </p:nvSpPr>
        <p:spPr bwMode="auto">
          <a:xfrm>
            <a:off x="3657600" y="2590800"/>
            <a:ext cx="17526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16390" name="AutoShape 26">
            <a:hlinkClick r:id="rId11" action="ppaction://hlinksldjump"/>
          </p:cNvPr>
          <p:cNvSpPr>
            <a:spLocks noChangeArrowheads="1"/>
          </p:cNvSpPr>
          <p:nvPr/>
        </p:nvSpPr>
        <p:spPr bwMode="auto">
          <a:xfrm>
            <a:off x="7086600" y="2590800"/>
            <a:ext cx="1447800" cy="11430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16391" name="AutoShape 27">
            <a:hlinkClick r:id="rId12" action="ppaction://hlinksldjump"/>
          </p:cNvPr>
          <p:cNvSpPr>
            <a:spLocks noChangeArrowheads="1"/>
          </p:cNvSpPr>
          <p:nvPr/>
        </p:nvSpPr>
        <p:spPr bwMode="auto">
          <a:xfrm>
            <a:off x="685800" y="4876800"/>
            <a:ext cx="13716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16392" name="AutoShape 28">
            <a:hlinkClick r:id="rId13" action="ppaction://hlinksldjump"/>
          </p:cNvPr>
          <p:cNvSpPr>
            <a:spLocks noChangeArrowheads="1"/>
          </p:cNvSpPr>
          <p:nvPr/>
        </p:nvSpPr>
        <p:spPr bwMode="auto">
          <a:xfrm>
            <a:off x="2895600" y="4876800"/>
            <a:ext cx="1371600" cy="1066800"/>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16393" name="AutoShape 29">
            <a:hlinkClick r:id="rId14" action="ppaction://hlinksldjump"/>
          </p:cNvPr>
          <p:cNvSpPr>
            <a:spLocks noChangeArrowheads="1"/>
          </p:cNvSpPr>
          <p:nvPr/>
        </p:nvSpPr>
        <p:spPr bwMode="auto">
          <a:xfrm>
            <a:off x="5334000" y="4876800"/>
            <a:ext cx="12954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16394" name="AutoShape 30">
            <a:hlinkClick r:id="rId15" action="ppaction://hlinksldjump"/>
          </p:cNvPr>
          <p:cNvSpPr>
            <a:spLocks noChangeArrowheads="1"/>
          </p:cNvSpPr>
          <p:nvPr/>
        </p:nvSpPr>
        <p:spPr bwMode="auto">
          <a:xfrm>
            <a:off x="7620000" y="4876800"/>
            <a:ext cx="1143000" cy="1219200"/>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16395" name="Rectangle 2"/>
          <p:cNvSpPr>
            <a:spLocks noChangeArrowheads="1"/>
          </p:cNvSpPr>
          <p:nvPr/>
        </p:nvSpPr>
        <p:spPr bwMode="auto">
          <a:xfrm>
            <a:off x="152400" y="10668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800" b="1" dirty="0" err="1" smtClean="0">
                <a:latin typeface="Times New Roman" panose="02020603050405020304" pitchFamily="18" charset="0"/>
                <a:cs typeface="Times New Roman" panose="02020603050405020304" pitchFamily="18" charset="0"/>
              </a:rPr>
              <a:t>Hoạt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động</a:t>
            </a:r>
            <a:r>
              <a:rPr lang="en-US" sz="2800" b="1" dirty="0" smtClean="0">
                <a:latin typeface="Times New Roman" panose="02020603050405020304" pitchFamily="18" charset="0"/>
                <a:cs typeface="Times New Roman" panose="02020603050405020304" pitchFamily="18" charset="0"/>
              </a:rPr>
              <a:t> 2: </a:t>
            </a:r>
            <a:r>
              <a:rPr lang="en-US" sz="2800" b="1" dirty="0" err="1" smtClean="0">
                <a:latin typeface="Times New Roman" panose="02020603050405020304" pitchFamily="18" charset="0"/>
                <a:cs typeface="Times New Roman" panose="02020603050405020304" pitchFamily="18" charset="0"/>
              </a:rPr>
              <a:t>Phân</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mọc</a:t>
            </a:r>
            <a:r>
              <a:rPr lang="en-US" sz="2800" b="1" dirty="0">
                <a:latin typeface="Times New Roman" panose="02020603050405020304" pitchFamily="18" charset="0"/>
                <a:cs typeface="Times New Roman" panose="02020603050405020304" pitchFamily="18" charset="0"/>
              </a:rPr>
              <a:t>:</a:t>
            </a:r>
            <a:endParaRPr lang="vi-VN" altLang="en-US" sz="2800" b="1" dirty="0">
              <a:latin typeface="Times New Roman" panose="02020603050405020304" pitchFamily="18" charset="0"/>
              <a:cs typeface="Times New Roman" panose="02020603050405020304" pitchFamily="18" charset="0"/>
            </a:endParaRPr>
          </a:p>
        </p:txBody>
      </p:sp>
      <p:sp>
        <p:nvSpPr>
          <p:cNvPr id="30" name="Rectangle 29"/>
          <p:cNvSpPr/>
          <p:nvPr/>
        </p:nvSpPr>
        <p:spPr>
          <a:xfrm>
            <a:off x="685800" y="35814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rPr>
              <a:t>Cây</a:t>
            </a:r>
            <a:r>
              <a:rPr lang="en-US" b="1" dirty="0">
                <a:solidFill>
                  <a:srgbClr val="FF0000"/>
                </a:solidFill>
              </a:rPr>
              <a:t> </a:t>
            </a:r>
            <a:r>
              <a:rPr lang="en-US" b="1" dirty="0" err="1">
                <a:solidFill>
                  <a:srgbClr val="FF0000"/>
                </a:solidFill>
              </a:rPr>
              <a:t>nhãn</a:t>
            </a:r>
            <a:endParaRPr lang="vi-VN" b="1" dirty="0">
              <a:solidFill>
                <a:srgbClr val="FF0000"/>
              </a:solidFill>
            </a:endParaRPr>
          </a:p>
        </p:txBody>
      </p:sp>
      <p:sp>
        <p:nvSpPr>
          <p:cNvPr id="31" name="Rectangle 30"/>
          <p:cNvSpPr/>
          <p:nvPr/>
        </p:nvSpPr>
        <p:spPr>
          <a:xfrm>
            <a:off x="3581400" y="35814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rPr>
              <a:t>Cây</a:t>
            </a:r>
            <a:r>
              <a:rPr lang="en-US" b="1" dirty="0">
                <a:solidFill>
                  <a:srgbClr val="FF0000"/>
                </a:solidFill>
              </a:rPr>
              <a:t> </a:t>
            </a:r>
            <a:r>
              <a:rPr lang="en-US" b="1" dirty="0" err="1">
                <a:solidFill>
                  <a:srgbClr val="FF0000"/>
                </a:solidFill>
              </a:rPr>
              <a:t>bí</a:t>
            </a:r>
            <a:r>
              <a:rPr lang="en-US" b="1" dirty="0">
                <a:solidFill>
                  <a:srgbClr val="FF0000"/>
                </a:solidFill>
              </a:rPr>
              <a:t> </a:t>
            </a:r>
            <a:r>
              <a:rPr lang="en-US" b="1" dirty="0" err="1">
                <a:solidFill>
                  <a:srgbClr val="FF0000"/>
                </a:solidFill>
              </a:rPr>
              <a:t>đỏ</a:t>
            </a:r>
            <a:endParaRPr lang="vi-VN" b="1" dirty="0">
              <a:solidFill>
                <a:srgbClr val="FF0000"/>
              </a:solidFill>
            </a:endParaRPr>
          </a:p>
        </p:txBody>
      </p:sp>
      <p:sp>
        <p:nvSpPr>
          <p:cNvPr id="32" name="Rectangle 31"/>
          <p:cNvSpPr/>
          <p:nvPr/>
        </p:nvSpPr>
        <p:spPr>
          <a:xfrm>
            <a:off x="0" y="5943600"/>
            <a:ext cx="22860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rPr>
              <a:t>Cây</a:t>
            </a:r>
            <a:r>
              <a:rPr lang="en-US" b="1" dirty="0">
                <a:solidFill>
                  <a:srgbClr val="FF0000"/>
                </a:solidFill>
              </a:rPr>
              <a:t> </a:t>
            </a:r>
            <a:r>
              <a:rPr lang="en-US" b="1" dirty="0" err="1">
                <a:solidFill>
                  <a:srgbClr val="FF0000"/>
                </a:solidFill>
              </a:rPr>
              <a:t>rau</a:t>
            </a:r>
            <a:r>
              <a:rPr lang="en-US" b="1" dirty="0">
                <a:solidFill>
                  <a:srgbClr val="FF0000"/>
                </a:solidFill>
              </a:rPr>
              <a:t> </a:t>
            </a:r>
            <a:r>
              <a:rPr lang="en-US" b="1" dirty="0" err="1">
                <a:solidFill>
                  <a:srgbClr val="FF0000"/>
                </a:solidFill>
              </a:rPr>
              <a:t>muống</a:t>
            </a:r>
            <a:endParaRPr lang="vi-VN" b="1" dirty="0">
              <a:solidFill>
                <a:srgbClr val="FF0000"/>
              </a:solidFill>
            </a:endParaRPr>
          </a:p>
        </p:txBody>
      </p:sp>
      <p:sp>
        <p:nvSpPr>
          <p:cNvPr id="33" name="Rectangle 32"/>
          <p:cNvSpPr/>
          <p:nvPr/>
        </p:nvSpPr>
        <p:spPr>
          <a:xfrm>
            <a:off x="2971800" y="5867400"/>
            <a:ext cx="1600200" cy="3810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rPr>
              <a:t>Cây</a:t>
            </a:r>
            <a:r>
              <a:rPr lang="en-US" b="1" dirty="0">
                <a:solidFill>
                  <a:srgbClr val="FF0000"/>
                </a:solidFill>
              </a:rPr>
              <a:t> </a:t>
            </a:r>
            <a:r>
              <a:rPr lang="en-US" b="1" dirty="0" err="1">
                <a:solidFill>
                  <a:srgbClr val="FF0000"/>
                </a:solidFill>
              </a:rPr>
              <a:t>lúa</a:t>
            </a:r>
            <a:endParaRPr lang="vi-VN" b="1" dirty="0">
              <a:solidFill>
                <a:srgbClr val="FF0000"/>
              </a:solidFill>
            </a:endParaRPr>
          </a:p>
        </p:txBody>
      </p:sp>
      <p:sp>
        <p:nvSpPr>
          <p:cNvPr id="34" name="Rectangle 33"/>
          <p:cNvSpPr/>
          <p:nvPr/>
        </p:nvSpPr>
        <p:spPr>
          <a:xfrm>
            <a:off x="7010400" y="35814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rPr>
              <a:t>Cây</a:t>
            </a:r>
            <a:r>
              <a:rPr lang="en-US" b="1" dirty="0">
                <a:solidFill>
                  <a:srgbClr val="FF0000"/>
                </a:solidFill>
              </a:rPr>
              <a:t> </a:t>
            </a:r>
            <a:r>
              <a:rPr lang="en-US" b="1" dirty="0" err="1">
                <a:solidFill>
                  <a:srgbClr val="FF0000"/>
                </a:solidFill>
              </a:rPr>
              <a:t>dưa</a:t>
            </a:r>
            <a:r>
              <a:rPr lang="en-US" b="1" dirty="0">
                <a:solidFill>
                  <a:srgbClr val="FF0000"/>
                </a:solidFill>
              </a:rPr>
              <a:t> </a:t>
            </a:r>
            <a:r>
              <a:rPr lang="en-US" b="1" dirty="0" err="1">
                <a:solidFill>
                  <a:srgbClr val="FF0000"/>
                </a:solidFill>
              </a:rPr>
              <a:t>leo</a:t>
            </a:r>
            <a:endParaRPr lang="vi-VN" b="1" dirty="0">
              <a:solidFill>
                <a:srgbClr val="FF0000"/>
              </a:solidFill>
            </a:endParaRPr>
          </a:p>
        </p:txBody>
      </p:sp>
      <p:sp>
        <p:nvSpPr>
          <p:cNvPr id="35" name="Rectangle 34"/>
          <p:cNvSpPr/>
          <p:nvPr/>
        </p:nvSpPr>
        <p:spPr>
          <a:xfrm>
            <a:off x="5029200" y="59436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rPr>
              <a:t>Cây</a:t>
            </a:r>
            <a:r>
              <a:rPr lang="en-US" b="1" dirty="0">
                <a:solidFill>
                  <a:srgbClr val="FF0000"/>
                </a:solidFill>
              </a:rPr>
              <a:t> </a:t>
            </a:r>
            <a:r>
              <a:rPr lang="en-US" b="1" dirty="0" err="1">
                <a:solidFill>
                  <a:srgbClr val="FF0000"/>
                </a:solidFill>
              </a:rPr>
              <a:t>su</a:t>
            </a:r>
            <a:r>
              <a:rPr lang="en-US" b="1" dirty="0">
                <a:solidFill>
                  <a:srgbClr val="FF0000"/>
                </a:solidFill>
              </a:rPr>
              <a:t> </a:t>
            </a:r>
            <a:r>
              <a:rPr lang="en-US" b="1" dirty="0" err="1">
                <a:solidFill>
                  <a:srgbClr val="FF0000"/>
                </a:solidFill>
              </a:rPr>
              <a:t>hào</a:t>
            </a:r>
            <a:endParaRPr lang="vi-VN" b="1" dirty="0">
              <a:solidFill>
                <a:srgbClr val="FF0000"/>
              </a:solidFill>
            </a:endParaRPr>
          </a:p>
        </p:txBody>
      </p:sp>
      <p:sp>
        <p:nvSpPr>
          <p:cNvPr id="36" name="Rectangle 35"/>
          <p:cNvSpPr/>
          <p:nvPr/>
        </p:nvSpPr>
        <p:spPr>
          <a:xfrm>
            <a:off x="6858000" y="5943600"/>
            <a:ext cx="22860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rPr>
              <a:t>Cây</a:t>
            </a:r>
            <a:r>
              <a:rPr lang="en-US" b="1" dirty="0">
                <a:solidFill>
                  <a:srgbClr val="FF0000"/>
                </a:solidFill>
              </a:rPr>
              <a:t> </a:t>
            </a:r>
            <a:r>
              <a:rPr lang="en-US" b="1" dirty="0" err="1">
                <a:solidFill>
                  <a:srgbClr val="FF0000"/>
                </a:solidFill>
              </a:rPr>
              <a:t>gỗ</a:t>
            </a:r>
            <a:r>
              <a:rPr lang="en-US" b="1" dirty="0">
                <a:solidFill>
                  <a:srgbClr val="FF0000"/>
                </a:solidFill>
              </a:rPr>
              <a:t> </a:t>
            </a:r>
            <a:r>
              <a:rPr lang="en-US" b="1" dirty="0" err="1">
                <a:solidFill>
                  <a:srgbClr val="FF0000"/>
                </a:solidFill>
              </a:rPr>
              <a:t>trong</a:t>
            </a:r>
            <a:r>
              <a:rPr lang="en-US" b="1" dirty="0">
                <a:solidFill>
                  <a:srgbClr val="FF0000"/>
                </a:solidFill>
              </a:rPr>
              <a:t> </a:t>
            </a:r>
            <a:r>
              <a:rPr lang="en-US" b="1" dirty="0" err="1">
                <a:solidFill>
                  <a:srgbClr val="FF0000"/>
                </a:solidFill>
              </a:rPr>
              <a:t>rừng</a:t>
            </a:r>
            <a:endParaRPr lang="vi-VN" b="1" dirty="0">
              <a:solidFill>
                <a:srgbClr val="FF0000"/>
              </a:solidFill>
            </a:endParaRPr>
          </a:p>
        </p:txBody>
      </p:sp>
      <p:sp>
        <p:nvSpPr>
          <p:cNvPr id="16403" name="Text Box 7"/>
          <p:cNvSpPr txBox="1">
            <a:spLocks noChangeArrowheads="1"/>
          </p:cNvSpPr>
          <p:nvPr/>
        </p:nvSpPr>
        <p:spPr bwMode="auto">
          <a:xfrm>
            <a:off x="2500313" y="366713"/>
            <a:ext cx="396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2400" u="sng">
                <a:latin typeface="Times New Roman" panose="02020603050405020304" pitchFamily="18" charset="0"/>
              </a:rPr>
              <a:t>Tự nhiên xã hội:</a:t>
            </a:r>
            <a:r>
              <a:rPr lang="en-US" sz="2400">
                <a:latin typeface="Times New Roman" panose="02020603050405020304" pitchFamily="18" charset="0"/>
              </a:rPr>
              <a:t> (Tiết 41)</a:t>
            </a:r>
          </a:p>
        </p:txBody>
      </p:sp>
      <p:sp>
        <p:nvSpPr>
          <p:cNvPr id="16405" name="Text Box 4"/>
          <p:cNvSpPr txBox="1">
            <a:spLocks noChangeArrowheads="1"/>
          </p:cNvSpPr>
          <p:nvPr/>
        </p:nvSpPr>
        <p:spPr bwMode="auto">
          <a:xfrm>
            <a:off x="3176588" y="781050"/>
            <a:ext cx="205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a:latin typeface="Times New Roman" panose="02020603050405020304" pitchFamily="18" charset="0"/>
              </a:rPr>
              <a:t>  </a:t>
            </a:r>
            <a:r>
              <a:rPr lang="en-US" sz="2800">
                <a:solidFill>
                  <a:srgbClr val="FF0000"/>
                </a:solidFill>
                <a:latin typeface="Times New Roman" panose="02020603050405020304" pitchFamily="18" charset="0"/>
              </a:rPr>
              <a:t> </a:t>
            </a:r>
            <a:r>
              <a:rPr lang="en-US" sz="2800" b="1">
                <a:solidFill>
                  <a:srgbClr val="FF0000"/>
                </a:solidFill>
                <a:latin typeface="Times New Roman" panose="02020603050405020304" pitchFamily="18" charset="0"/>
              </a:rPr>
              <a:t>Thân cây</a:t>
            </a:r>
            <a:r>
              <a:rPr lang="en-US" sz="2800">
                <a:solidFill>
                  <a:srgbClr val="FF0000"/>
                </a:solidFill>
                <a:latin typeface="Times New Roman" panose="02020603050405020304" pitchFamily="18" charset="0"/>
              </a:rPr>
              <a:t> </a:t>
            </a:r>
          </a:p>
        </p:txBody>
      </p:sp>
    </p:spTree>
    <p:extLst>
      <p:ext uri="{BB962C8B-B14F-4D97-AF65-F5344CB8AC3E}">
        <p14:creationId xmlns:p14="http://schemas.microsoft.com/office/powerpoint/2010/main" val="30264719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7"/>
          <p:cNvSpPr txBox="1">
            <a:spLocks noChangeArrowheads="1"/>
          </p:cNvSpPr>
          <p:nvPr/>
        </p:nvSpPr>
        <p:spPr bwMode="auto">
          <a:xfrm>
            <a:off x="4953000" y="32004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graphicFrame>
        <p:nvGraphicFramePr>
          <p:cNvPr id="14" name="Group 2"/>
          <p:cNvGraphicFramePr>
            <a:graphicFrameLocks/>
          </p:cNvGraphicFramePr>
          <p:nvPr/>
        </p:nvGraphicFramePr>
        <p:xfrm>
          <a:off x="609600" y="2590800"/>
          <a:ext cx="7935913" cy="4229185"/>
        </p:xfrm>
        <a:graphic>
          <a:graphicData uri="http://schemas.openxmlformats.org/drawingml/2006/table">
            <a:tbl>
              <a:tblPr/>
              <a:tblGrid>
                <a:gridCol w="919554"/>
                <a:gridCol w="2890752"/>
                <a:gridCol w="1371710"/>
                <a:gridCol w="1440929"/>
                <a:gridCol w="1312968"/>
              </a:tblGrid>
              <a:tr h="541275">
                <a:tc rowSpan="2">
                  <a:txBody>
                    <a:bodyPr/>
                    <a:lstStyle/>
                    <a:p>
                      <a:pPr algn="ctr"/>
                      <a:r>
                        <a:rPr lang="en-US" sz="2400" b="1" dirty="0" err="1" smtClean="0">
                          <a:latin typeface="Times New Roman" pitchFamily="18" charset="0"/>
                          <a:cs typeface="Times New Roman" pitchFamily="18" charset="0"/>
                        </a:rPr>
                        <a:t>Hình</a:t>
                      </a:r>
                      <a:endParaRPr lang="vi-VN" sz="2400" b="1" dirty="0">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Tên</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Cách</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mọc</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vi-VN"/>
                    </a:p>
                  </a:txBody>
                  <a:tcPr/>
                </a:tc>
                <a:tc hMerge="1">
                  <a:txBody>
                    <a:bodyPr/>
                    <a:lstStyle/>
                    <a:p>
                      <a:endParaRPr lang="vi-VN"/>
                    </a:p>
                  </a:txBody>
                  <a:tcPr/>
                </a:tc>
              </a:tr>
              <a:tr h="457176">
                <a:tc vMerge="1">
                  <a:txBody>
                    <a:bodyPr/>
                    <a:lstStyle/>
                    <a:p>
                      <a:endParaRPr lang="vi-VN"/>
                    </a:p>
                  </a:txBody>
                  <a:tcPr/>
                </a:tc>
                <a:tc vMerge="1">
                  <a:txBody>
                    <a:bodyPr/>
                    <a:lstStyle/>
                    <a:p>
                      <a:endParaRPr lang="vi-VN"/>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Đứng</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Leo</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Bò</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1</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nhãn</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2</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bí</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đỏ</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3</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dưa</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leo</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4</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rau</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muống</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5</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lúa</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6</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su</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hào</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7</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gỗ</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trong</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rừng</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7469" name="Text Box 6"/>
          <p:cNvSpPr txBox="1">
            <a:spLocks noChangeArrowheads="1"/>
          </p:cNvSpPr>
          <p:nvPr/>
        </p:nvSpPr>
        <p:spPr bwMode="auto">
          <a:xfrm>
            <a:off x="381000" y="1955800"/>
            <a:ext cx="8763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2400" b="1">
                <a:solidFill>
                  <a:srgbClr val="000099"/>
                </a:solidFill>
                <a:latin typeface="Times New Roman" panose="02020603050405020304" pitchFamily="18" charset="0"/>
              </a:rPr>
              <a:t>Đánh dấu X vào những cây có cách mọc đứng, mọc leo, mọc bò:</a:t>
            </a:r>
          </a:p>
          <a:p>
            <a:pPr algn="ctr" eaLnBrk="1" hangingPunct="1">
              <a:spcBef>
                <a:spcPct val="50000"/>
              </a:spcBef>
              <a:buFontTx/>
              <a:buNone/>
            </a:pPr>
            <a:r>
              <a:rPr lang="en-US" sz="2400" b="1">
                <a:solidFill>
                  <a:srgbClr val="000099"/>
                </a:solidFill>
                <a:latin typeface="Times New Roman" panose="02020603050405020304" pitchFamily="18" charset="0"/>
              </a:rPr>
              <a:t> </a:t>
            </a:r>
          </a:p>
        </p:txBody>
      </p:sp>
      <p:sp>
        <p:nvSpPr>
          <p:cNvPr id="17470" name="Rectangle 2"/>
          <p:cNvSpPr>
            <a:spLocks noChangeArrowheads="1"/>
          </p:cNvSpPr>
          <p:nvPr/>
        </p:nvSpPr>
        <p:spPr bwMode="auto">
          <a:xfrm>
            <a:off x="381000" y="9906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400" b="1" dirty="0" err="1" smtClean="0">
                <a:latin typeface="Times New Roman" panose="02020603050405020304" pitchFamily="18" charset="0"/>
                <a:cs typeface="Times New Roman" panose="02020603050405020304" pitchFamily="18" charset="0"/>
              </a:rPr>
              <a:t>Hoạt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dộng</a:t>
            </a:r>
            <a:r>
              <a:rPr lang="en-US" sz="2400" b="1" dirty="0" smtClean="0">
                <a:latin typeface="Times New Roman" panose="02020603050405020304" pitchFamily="18" charset="0"/>
                <a:cs typeface="Times New Roman" panose="02020603050405020304" pitchFamily="18" charset="0"/>
              </a:rPr>
              <a:t> 2: </a:t>
            </a:r>
            <a:r>
              <a:rPr lang="en-US" sz="2400" b="1" dirty="0" err="1" smtClean="0">
                <a:latin typeface="Times New Roman" panose="02020603050405020304" pitchFamily="18" charset="0"/>
                <a:cs typeface="Times New Roman" panose="02020603050405020304" pitchFamily="18" charset="0"/>
              </a:rPr>
              <a:t>Phân</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loại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theo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mọc</a:t>
            </a:r>
            <a:r>
              <a:rPr lang="en-US" sz="2400" b="1" dirty="0">
                <a:latin typeface="Times New Roman" panose="02020603050405020304" pitchFamily="18" charset="0"/>
                <a:cs typeface="Times New Roman" panose="02020603050405020304" pitchFamily="18" charset="0"/>
              </a:rPr>
              <a:t>:</a:t>
            </a:r>
            <a:endParaRPr lang="vi-VN" altLang="en-US" sz="2400" b="1" dirty="0">
              <a:latin typeface="Times New Roman" panose="02020603050405020304" pitchFamily="18" charset="0"/>
              <a:cs typeface="Times New Roman" panose="02020603050405020304" pitchFamily="18" charset="0"/>
            </a:endParaRPr>
          </a:p>
        </p:txBody>
      </p:sp>
      <p:sp>
        <p:nvSpPr>
          <p:cNvPr id="17471" name="Rectangle 2"/>
          <p:cNvSpPr>
            <a:spLocks noChangeArrowheads="1"/>
          </p:cNvSpPr>
          <p:nvPr/>
        </p:nvSpPr>
        <p:spPr bwMode="auto">
          <a:xfrm>
            <a:off x="533400" y="14478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400" b="1">
                <a:solidFill>
                  <a:srgbClr val="FF0000"/>
                </a:solidFill>
                <a:latin typeface="Times New Roman" panose="02020603050405020304" pitchFamily="18" charset="0"/>
              </a:rPr>
              <a:t>PHIẾU BÀI TẬP:</a:t>
            </a:r>
          </a:p>
        </p:txBody>
      </p:sp>
      <p:cxnSp>
        <p:nvCxnSpPr>
          <p:cNvPr id="17" name="Straight Connector 16"/>
          <p:cNvCxnSpPr/>
          <p:nvPr/>
        </p:nvCxnSpPr>
        <p:spPr>
          <a:xfrm>
            <a:off x="457200" y="2362200"/>
            <a:ext cx="1524000"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473" name="Text Box 7"/>
          <p:cNvSpPr txBox="1">
            <a:spLocks noChangeArrowheads="1"/>
          </p:cNvSpPr>
          <p:nvPr/>
        </p:nvSpPr>
        <p:spPr bwMode="auto">
          <a:xfrm>
            <a:off x="2500313" y="366713"/>
            <a:ext cx="396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2400" u="sng">
                <a:latin typeface="Times New Roman" panose="02020603050405020304" pitchFamily="18" charset="0"/>
              </a:rPr>
              <a:t>Tự nhiên xã hội:</a:t>
            </a:r>
            <a:r>
              <a:rPr lang="en-US" sz="2400">
                <a:latin typeface="Times New Roman" panose="02020603050405020304" pitchFamily="18" charset="0"/>
              </a:rPr>
              <a:t> (Tiết 41)</a:t>
            </a:r>
          </a:p>
        </p:txBody>
      </p:sp>
      <p:sp>
        <p:nvSpPr>
          <p:cNvPr id="17475" name="Text Box 4"/>
          <p:cNvSpPr txBox="1">
            <a:spLocks noChangeArrowheads="1"/>
          </p:cNvSpPr>
          <p:nvPr/>
        </p:nvSpPr>
        <p:spPr bwMode="auto">
          <a:xfrm>
            <a:off x="3176588" y="781050"/>
            <a:ext cx="205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a:latin typeface="Times New Roman" panose="02020603050405020304" pitchFamily="18" charset="0"/>
              </a:rPr>
              <a:t>  </a:t>
            </a:r>
            <a:r>
              <a:rPr lang="en-US" sz="2800">
                <a:solidFill>
                  <a:srgbClr val="FF0000"/>
                </a:solidFill>
                <a:latin typeface="Times New Roman" panose="02020603050405020304" pitchFamily="18" charset="0"/>
              </a:rPr>
              <a:t> </a:t>
            </a:r>
            <a:r>
              <a:rPr lang="en-US" sz="2800" b="1">
                <a:solidFill>
                  <a:srgbClr val="FF0000"/>
                </a:solidFill>
                <a:latin typeface="Times New Roman" panose="02020603050405020304" pitchFamily="18" charset="0"/>
              </a:rPr>
              <a:t>Thân cây</a:t>
            </a:r>
            <a:r>
              <a:rPr lang="en-US" sz="2800">
                <a:solidFill>
                  <a:srgbClr val="FF0000"/>
                </a:solidFill>
                <a:latin typeface="Times New Roman" panose="02020603050405020304" pitchFamily="18" charset="0"/>
              </a:rPr>
              <a:t> </a:t>
            </a:r>
          </a:p>
        </p:txBody>
      </p:sp>
    </p:spTree>
    <p:extLst>
      <p:ext uri="{BB962C8B-B14F-4D97-AF65-F5344CB8AC3E}">
        <p14:creationId xmlns:p14="http://schemas.microsoft.com/office/powerpoint/2010/main" val="529727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amond(in)">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381000" y="9906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800" b="1" dirty="0" err="1" smtClean="0">
                <a:latin typeface="Times New Roman" panose="02020603050405020304" pitchFamily="18" charset="0"/>
                <a:cs typeface="Times New Roman" panose="02020603050405020304" pitchFamily="18" charset="0"/>
              </a:rPr>
              <a:t>Hoạt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động</a:t>
            </a:r>
            <a:r>
              <a:rPr lang="en-US" sz="2800" b="1" dirty="0" smtClean="0">
                <a:latin typeface="Times New Roman" panose="02020603050405020304" pitchFamily="18" charset="0"/>
                <a:cs typeface="Times New Roman" panose="02020603050405020304" pitchFamily="18" charset="0"/>
              </a:rPr>
              <a:t> 2: </a:t>
            </a:r>
            <a:r>
              <a:rPr lang="en-US" sz="2800" b="1" dirty="0" err="1" smtClean="0">
                <a:latin typeface="Times New Roman" panose="02020603050405020304" pitchFamily="18" charset="0"/>
                <a:cs typeface="Times New Roman" panose="02020603050405020304" pitchFamily="18" charset="0"/>
              </a:rPr>
              <a:t>Phân</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mọc</a:t>
            </a:r>
            <a:r>
              <a:rPr lang="en-US" sz="2800" b="1" dirty="0">
                <a:latin typeface="Times New Roman" panose="02020603050405020304" pitchFamily="18" charset="0"/>
                <a:cs typeface="Times New Roman" panose="02020603050405020304" pitchFamily="18" charset="0"/>
              </a:rPr>
              <a:t>:</a:t>
            </a:r>
            <a:endParaRPr lang="vi-VN" altLang="en-US" sz="2800" b="1" dirty="0">
              <a:latin typeface="Times New Roman" panose="02020603050405020304" pitchFamily="18" charset="0"/>
              <a:cs typeface="Times New Roman" panose="02020603050405020304" pitchFamily="18" charset="0"/>
            </a:endParaRPr>
          </a:p>
        </p:txBody>
      </p:sp>
      <p:sp>
        <p:nvSpPr>
          <p:cNvPr id="7" name="Text Box 7"/>
          <p:cNvSpPr txBox="1">
            <a:spLocks noChangeArrowheads="1"/>
          </p:cNvSpPr>
          <p:nvPr/>
        </p:nvSpPr>
        <p:spPr bwMode="auto">
          <a:xfrm>
            <a:off x="-990600" y="1600200"/>
            <a:ext cx="7467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 Thế nào là thân mọc đứng?</a:t>
            </a:r>
          </a:p>
        </p:txBody>
      </p:sp>
      <p:sp>
        <p:nvSpPr>
          <p:cNvPr id="8" name="Text Box 7"/>
          <p:cNvSpPr txBox="1">
            <a:spLocks noChangeArrowheads="1"/>
          </p:cNvSpPr>
          <p:nvPr/>
        </p:nvSpPr>
        <p:spPr bwMode="auto">
          <a:xfrm>
            <a:off x="152400" y="2057400"/>
            <a:ext cx="8763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 typeface="Wingdings" panose="05000000000000000000" pitchFamily="2" charset="2"/>
              <a:buChar char="Ø"/>
            </a:pPr>
            <a:r>
              <a:rPr lang="en-US" altLang="en-US" sz="2800">
                <a:latin typeface="Times New Roman" panose="02020603050405020304" pitchFamily="18" charset="0"/>
                <a:cs typeface="Times New Roman" panose="02020603050405020304" pitchFamily="18" charset="0"/>
              </a:rPr>
              <a:t> Những cây có thân mọc đứng là những cây trong quá trình phát triển tự nhiên thân cây vươn thẳng lên, không dựa vào bất kì cây hay vật nào khác.</a:t>
            </a:r>
          </a:p>
        </p:txBody>
      </p:sp>
      <p:sp>
        <p:nvSpPr>
          <p:cNvPr id="9" name="Text Box 7"/>
          <p:cNvSpPr txBox="1">
            <a:spLocks noChangeArrowheads="1"/>
          </p:cNvSpPr>
          <p:nvPr/>
        </p:nvSpPr>
        <p:spPr bwMode="auto">
          <a:xfrm>
            <a:off x="-1219200" y="3352800"/>
            <a:ext cx="7467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 Thế nào là thân mọc bò?</a:t>
            </a:r>
          </a:p>
        </p:txBody>
      </p:sp>
      <p:sp>
        <p:nvSpPr>
          <p:cNvPr id="10" name="Text Box 7"/>
          <p:cNvSpPr txBox="1">
            <a:spLocks noChangeArrowheads="1"/>
          </p:cNvSpPr>
          <p:nvPr/>
        </p:nvSpPr>
        <p:spPr bwMode="auto">
          <a:xfrm>
            <a:off x="152400" y="3810000"/>
            <a:ext cx="8763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 typeface="Wingdings" panose="05000000000000000000" pitchFamily="2" charset="2"/>
              <a:buChar char="Ø"/>
            </a:pPr>
            <a:r>
              <a:rPr lang="en-US" altLang="en-US" sz="2800">
                <a:latin typeface="Times New Roman" panose="02020603050405020304" pitchFamily="18" charset="0"/>
                <a:cs typeface="Times New Roman" panose="02020603050405020304" pitchFamily="18" charset="0"/>
              </a:rPr>
              <a:t> Những cây có thân mọc bò là những cây trong quá trình phát triển tự nhiên thân cây bò lan trên mặt đất.</a:t>
            </a:r>
          </a:p>
        </p:txBody>
      </p:sp>
      <p:sp>
        <p:nvSpPr>
          <p:cNvPr id="11" name="Text Box 7"/>
          <p:cNvSpPr txBox="1">
            <a:spLocks noChangeArrowheads="1"/>
          </p:cNvSpPr>
          <p:nvPr/>
        </p:nvSpPr>
        <p:spPr bwMode="auto">
          <a:xfrm>
            <a:off x="-1219200" y="4724400"/>
            <a:ext cx="7467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 Thế nào là thân mọc leo?</a:t>
            </a:r>
          </a:p>
        </p:txBody>
      </p:sp>
      <p:sp>
        <p:nvSpPr>
          <p:cNvPr id="12" name="Text Box 7"/>
          <p:cNvSpPr txBox="1">
            <a:spLocks noChangeArrowheads="1"/>
          </p:cNvSpPr>
          <p:nvPr/>
        </p:nvSpPr>
        <p:spPr bwMode="auto">
          <a:xfrm>
            <a:off x="228600" y="5257800"/>
            <a:ext cx="8763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 typeface="Wingdings" panose="05000000000000000000" pitchFamily="2" charset="2"/>
              <a:buChar char="Ø"/>
            </a:pPr>
            <a:r>
              <a:rPr lang="en-US" altLang="en-US" sz="2800">
                <a:latin typeface="Times New Roman" panose="02020603050405020304" pitchFamily="18" charset="0"/>
                <a:cs typeface="Times New Roman" panose="02020603050405020304" pitchFamily="18" charset="0"/>
              </a:rPr>
              <a:t> Những cây có thân mọc leo thường yếu ớt nên tự thân chúng không mọc thẳng được mà phải dựa vào cây khác hay một vật nào đó để cây phát triển.</a:t>
            </a:r>
          </a:p>
        </p:txBody>
      </p:sp>
      <p:sp>
        <p:nvSpPr>
          <p:cNvPr id="18441" name="Text Box 7"/>
          <p:cNvSpPr txBox="1">
            <a:spLocks noChangeArrowheads="1"/>
          </p:cNvSpPr>
          <p:nvPr/>
        </p:nvSpPr>
        <p:spPr bwMode="auto">
          <a:xfrm>
            <a:off x="2500313" y="366713"/>
            <a:ext cx="396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2400" u="sng">
                <a:latin typeface="Times New Roman" panose="02020603050405020304" pitchFamily="18" charset="0"/>
              </a:rPr>
              <a:t>Tự nhiên xã hội:</a:t>
            </a:r>
            <a:r>
              <a:rPr lang="en-US" sz="2400">
                <a:latin typeface="Times New Roman" panose="02020603050405020304" pitchFamily="18" charset="0"/>
              </a:rPr>
              <a:t> (Tiết 41)</a:t>
            </a:r>
          </a:p>
        </p:txBody>
      </p:sp>
      <p:sp>
        <p:nvSpPr>
          <p:cNvPr id="18443" name="Text Box 4"/>
          <p:cNvSpPr txBox="1">
            <a:spLocks noChangeArrowheads="1"/>
          </p:cNvSpPr>
          <p:nvPr/>
        </p:nvSpPr>
        <p:spPr bwMode="auto">
          <a:xfrm>
            <a:off x="3176588" y="781050"/>
            <a:ext cx="205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a:latin typeface="Times New Roman" panose="02020603050405020304" pitchFamily="18" charset="0"/>
              </a:rPr>
              <a:t>  </a:t>
            </a:r>
            <a:r>
              <a:rPr lang="en-US" sz="2800">
                <a:solidFill>
                  <a:srgbClr val="FF0000"/>
                </a:solidFill>
                <a:latin typeface="Times New Roman" panose="02020603050405020304" pitchFamily="18" charset="0"/>
              </a:rPr>
              <a:t> </a:t>
            </a:r>
            <a:r>
              <a:rPr lang="en-US" sz="2800" b="1">
                <a:solidFill>
                  <a:srgbClr val="FF0000"/>
                </a:solidFill>
                <a:latin typeface="Times New Roman" panose="02020603050405020304" pitchFamily="18" charset="0"/>
              </a:rPr>
              <a:t>Thân cây</a:t>
            </a:r>
            <a:r>
              <a:rPr lang="en-US" sz="2800">
                <a:solidFill>
                  <a:srgbClr val="FF0000"/>
                </a:solidFill>
                <a:latin typeface="Times New Roman" panose="02020603050405020304" pitchFamily="18" charset="0"/>
              </a:rPr>
              <a:t> </a:t>
            </a:r>
          </a:p>
        </p:txBody>
      </p:sp>
    </p:spTree>
    <p:extLst>
      <p:ext uri="{BB962C8B-B14F-4D97-AF65-F5344CB8AC3E}">
        <p14:creationId xmlns:p14="http://schemas.microsoft.com/office/powerpoint/2010/main" val="41833921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amond(in)">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amond(in)">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amond(in)">
                                      <p:cBhvr>
                                        <p:cTn id="22" dur="500"/>
                                        <p:tgtEl>
                                          <p:spTgt spid="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amond(in)">
                                      <p:cBhvr>
                                        <p:cTn id="27" dur="500"/>
                                        <p:tgtEl>
                                          <p:spTgt spid="1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diamond(i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4953000" y="28956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grpSp>
        <p:nvGrpSpPr>
          <p:cNvPr id="19459" name="Group 9"/>
          <p:cNvGrpSpPr>
            <a:grpSpLocks/>
          </p:cNvGrpSpPr>
          <p:nvPr/>
        </p:nvGrpSpPr>
        <p:grpSpPr bwMode="auto">
          <a:xfrm>
            <a:off x="0" y="1828800"/>
            <a:ext cx="9144000" cy="4419600"/>
            <a:chOff x="0" y="0"/>
            <a:chExt cx="5760" cy="2976"/>
          </a:xfrm>
        </p:grpSpPr>
        <p:pic>
          <p:nvPicPr>
            <p:cNvPr id="1947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4" cy="139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947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2" y="0"/>
              <a:ext cx="1920" cy="139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948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0" y="0"/>
              <a:ext cx="1920" cy="139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9481"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40"/>
              <a:ext cx="1440"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9482"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1440"/>
              <a:ext cx="1344"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9483"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0" y="1440"/>
              <a:ext cx="1392"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9484"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0" y="1440"/>
              <a:ext cx="1440"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sp>
          <p:nvSpPr>
            <p:cNvPr id="19485" name="Oval 17"/>
            <p:cNvSpPr>
              <a:spLocks noChangeArrowheads="1"/>
            </p:cNvSpPr>
            <p:nvPr/>
          </p:nvSpPr>
          <p:spPr bwMode="auto">
            <a:xfrm>
              <a:off x="96" y="1152"/>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1</a:t>
              </a:r>
            </a:p>
          </p:txBody>
        </p:sp>
        <p:sp>
          <p:nvSpPr>
            <p:cNvPr id="19486" name="Oval 18"/>
            <p:cNvSpPr>
              <a:spLocks noChangeArrowheads="1"/>
            </p:cNvSpPr>
            <p:nvPr/>
          </p:nvSpPr>
          <p:spPr bwMode="auto">
            <a:xfrm>
              <a:off x="0" y="2579"/>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4</a:t>
              </a:r>
            </a:p>
          </p:txBody>
        </p:sp>
        <p:sp>
          <p:nvSpPr>
            <p:cNvPr id="19487" name="Oval 19"/>
            <p:cNvSpPr>
              <a:spLocks noChangeArrowheads="1"/>
            </p:cNvSpPr>
            <p:nvPr/>
          </p:nvSpPr>
          <p:spPr bwMode="auto">
            <a:xfrm>
              <a:off x="1488" y="2784"/>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5</a:t>
              </a:r>
            </a:p>
          </p:txBody>
        </p:sp>
        <p:sp>
          <p:nvSpPr>
            <p:cNvPr id="19488" name="Oval 20"/>
            <p:cNvSpPr>
              <a:spLocks noChangeArrowheads="1"/>
            </p:cNvSpPr>
            <p:nvPr/>
          </p:nvSpPr>
          <p:spPr bwMode="auto">
            <a:xfrm>
              <a:off x="2928" y="2784"/>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6</a:t>
              </a:r>
            </a:p>
          </p:txBody>
        </p:sp>
        <p:sp>
          <p:nvSpPr>
            <p:cNvPr id="19489" name="Oval 21"/>
            <p:cNvSpPr>
              <a:spLocks noChangeArrowheads="1"/>
            </p:cNvSpPr>
            <p:nvPr/>
          </p:nvSpPr>
          <p:spPr bwMode="auto">
            <a:xfrm>
              <a:off x="4368" y="2527"/>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7</a:t>
              </a:r>
            </a:p>
          </p:txBody>
        </p:sp>
        <p:sp>
          <p:nvSpPr>
            <p:cNvPr id="19490" name="Oval 22"/>
            <p:cNvSpPr>
              <a:spLocks noChangeArrowheads="1"/>
            </p:cNvSpPr>
            <p:nvPr/>
          </p:nvSpPr>
          <p:spPr bwMode="auto">
            <a:xfrm>
              <a:off x="1920" y="1152"/>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2</a:t>
              </a:r>
            </a:p>
          </p:txBody>
        </p:sp>
        <p:sp>
          <p:nvSpPr>
            <p:cNvPr id="19491" name="Oval 23"/>
            <p:cNvSpPr>
              <a:spLocks noChangeArrowheads="1"/>
            </p:cNvSpPr>
            <p:nvPr/>
          </p:nvSpPr>
          <p:spPr bwMode="auto">
            <a:xfrm>
              <a:off x="4128" y="1152"/>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3</a:t>
              </a:r>
            </a:p>
          </p:txBody>
        </p:sp>
      </p:grpSp>
      <p:sp>
        <p:nvSpPr>
          <p:cNvPr id="19460" name="AutoShape 24">
            <a:hlinkClick r:id="rId9" action="ppaction://hlinksldjump"/>
          </p:cNvPr>
          <p:cNvSpPr>
            <a:spLocks noChangeArrowheads="1"/>
          </p:cNvSpPr>
          <p:nvPr/>
        </p:nvSpPr>
        <p:spPr bwMode="auto">
          <a:xfrm>
            <a:off x="838200" y="2514600"/>
            <a:ext cx="1600200" cy="9906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19461" name="AutoShape 25">
            <a:hlinkClick r:id="rId10" action="ppaction://hlinksldjump"/>
          </p:cNvPr>
          <p:cNvSpPr>
            <a:spLocks noChangeArrowheads="1"/>
          </p:cNvSpPr>
          <p:nvPr/>
        </p:nvSpPr>
        <p:spPr bwMode="auto">
          <a:xfrm>
            <a:off x="3657600" y="2590800"/>
            <a:ext cx="17526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19462" name="AutoShape 26">
            <a:hlinkClick r:id="rId11" action="ppaction://hlinksldjump"/>
          </p:cNvPr>
          <p:cNvSpPr>
            <a:spLocks noChangeArrowheads="1"/>
          </p:cNvSpPr>
          <p:nvPr/>
        </p:nvSpPr>
        <p:spPr bwMode="auto">
          <a:xfrm>
            <a:off x="7086600" y="2590800"/>
            <a:ext cx="1447800" cy="11430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19463" name="AutoShape 27">
            <a:hlinkClick r:id="rId12" action="ppaction://hlinksldjump"/>
          </p:cNvPr>
          <p:cNvSpPr>
            <a:spLocks noChangeArrowheads="1"/>
          </p:cNvSpPr>
          <p:nvPr/>
        </p:nvSpPr>
        <p:spPr bwMode="auto">
          <a:xfrm>
            <a:off x="685800" y="4876800"/>
            <a:ext cx="13716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19464" name="AutoShape 28">
            <a:hlinkClick r:id="rId13" action="ppaction://hlinksldjump"/>
          </p:cNvPr>
          <p:cNvSpPr>
            <a:spLocks noChangeArrowheads="1"/>
          </p:cNvSpPr>
          <p:nvPr/>
        </p:nvSpPr>
        <p:spPr bwMode="auto">
          <a:xfrm>
            <a:off x="2895600" y="4876800"/>
            <a:ext cx="1371600" cy="1066800"/>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19465" name="AutoShape 29">
            <a:hlinkClick r:id="rId14" action="ppaction://hlinksldjump"/>
          </p:cNvPr>
          <p:cNvSpPr>
            <a:spLocks noChangeArrowheads="1"/>
          </p:cNvSpPr>
          <p:nvPr/>
        </p:nvSpPr>
        <p:spPr bwMode="auto">
          <a:xfrm>
            <a:off x="5334000" y="4876800"/>
            <a:ext cx="12954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19466" name="AutoShape 30">
            <a:hlinkClick r:id="rId15" action="ppaction://hlinksldjump"/>
          </p:cNvPr>
          <p:cNvSpPr>
            <a:spLocks noChangeArrowheads="1"/>
          </p:cNvSpPr>
          <p:nvPr/>
        </p:nvSpPr>
        <p:spPr bwMode="auto">
          <a:xfrm>
            <a:off x="7620000" y="4876800"/>
            <a:ext cx="1143000" cy="1219200"/>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19467" name="Rectangle 2"/>
          <p:cNvSpPr>
            <a:spLocks noChangeArrowheads="1"/>
          </p:cNvSpPr>
          <p:nvPr/>
        </p:nvSpPr>
        <p:spPr bwMode="auto">
          <a:xfrm>
            <a:off x="152400" y="10668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800" b="1" dirty="0" err="1" smtClean="0">
                <a:latin typeface="Times New Roman" panose="02020603050405020304" pitchFamily="18" charset="0"/>
                <a:cs typeface="Times New Roman" panose="02020603050405020304" pitchFamily="18" charset="0"/>
              </a:rPr>
              <a:t>Hoạt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động</a:t>
            </a:r>
            <a:r>
              <a:rPr lang="en-US" sz="2800" b="1" dirty="0" smtClean="0">
                <a:latin typeface="Times New Roman" panose="02020603050405020304" pitchFamily="18" charset="0"/>
                <a:cs typeface="Times New Roman" panose="02020603050405020304" pitchFamily="18" charset="0"/>
              </a:rPr>
              <a:t> 2: </a:t>
            </a:r>
            <a:r>
              <a:rPr lang="en-US" sz="2800" b="1" dirty="0" err="1" smtClean="0">
                <a:latin typeface="Times New Roman" panose="02020603050405020304" pitchFamily="18" charset="0"/>
                <a:cs typeface="Times New Roman" panose="02020603050405020304" pitchFamily="18" charset="0"/>
              </a:rPr>
              <a:t>Phân</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mọc</a:t>
            </a:r>
            <a:r>
              <a:rPr lang="en-US" sz="2800" b="1" dirty="0" smtClean="0">
                <a:latin typeface="Times New Roman" panose="02020603050405020304" pitchFamily="18" charset="0"/>
                <a:cs typeface="Times New Roman" panose="02020603050405020304" pitchFamily="18" charset="0"/>
              </a:rPr>
              <a:t> </a:t>
            </a:r>
            <a:endParaRPr lang="vi-VN" altLang="en-US" sz="2800" b="1" dirty="0">
              <a:latin typeface="Times New Roman" panose="02020603050405020304" pitchFamily="18" charset="0"/>
              <a:cs typeface="Times New Roman" panose="02020603050405020304" pitchFamily="18" charset="0"/>
            </a:endParaRPr>
          </a:p>
        </p:txBody>
      </p:sp>
      <p:sp>
        <p:nvSpPr>
          <p:cNvPr id="30" name="Rectangle 29"/>
          <p:cNvSpPr/>
          <p:nvPr/>
        </p:nvSpPr>
        <p:spPr>
          <a:xfrm>
            <a:off x="685800" y="35814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rPr>
              <a:t>Cây</a:t>
            </a:r>
            <a:r>
              <a:rPr lang="en-US" b="1" dirty="0">
                <a:solidFill>
                  <a:srgbClr val="FF0000"/>
                </a:solidFill>
              </a:rPr>
              <a:t> </a:t>
            </a:r>
            <a:r>
              <a:rPr lang="en-US" b="1" dirty="0" err="1">
                <a:solidFill>
                  <a:srgbClr val="FF0000"/>
                </a:solidFill>
              </a:rPr>
              <a:t>nhãn</a:t>
            </a:r>
            <a:endParaRPr lang="vi-VN" b="1" dirty="0">
              <a:solidFill>
                <a:srgbClr val="FF0000"/>
              </a:solidFill>
            </a:endParaRPr>
          </a:p>
        </p:txBody>
      </p:sp>
      <p:sp>
        <p:nvSpPr>
          <p:cNvPr id="31" name="Rectangle 30"/>
          <p:cNvSpPr/>
          <p:nvPr/>
        </p:nvSpPr>
        <p:spPr>
          <a:xfrm>
            <a:off x="3581400" y="35814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rPr>
              <a:t>Cây</a:t>
            </a:r>
            <a:r>
              <a:rPr lang="en-US" b="1" dirty="0">
                <a:solidFill>
                  <a:srgbClr val="FF0000"/>
                </a:solidFill>
              </a:rPr>
              <a:t> </a:t>
            </a:r>
            <a:r>
              <a:rPr lang="en-US" b="1" dirty="0" err="1">
                <a:solidFill>
                  <a:srgbClr val="FF0000"/>
                </a:solidFill>
              </a:rPr>
              <a:t>bí</a:t>
            </a:r>
            <a:r>
              <a:rPr lang="en-US" b="1" dirty="0">
                <a:solidFill>
                  <a:srgbClr val="FF0000"/>
                </a:solidFill>
              </a:rPr>
              <a:t> </a:t>
            </a:r>
            <a:r>
              <a:rPr lang="en-US" b="1" dirty="0" err="1">
                <a:solidFill>
                  <a:srgbClr val="FF0000"/>
                </a:solidFill>
              </a:rPr>
              <a:t>đỏ</a:t>
            </a:r>
            <a:endParaRPr lang="vi-VN" b="1" dirty="0">
              <a:solidFill>
                <a:srgbClr val="FF0000"/>
              </a:solidFill>
            </a:endParaRPr>
          </a:p>
        </p:txBody>
      </p:sp>
      <p:sp>
        <p:nvSpPr>
          <p:cNvPr id="32" name="Rectangle 31"/>
          <p:cNvSpPr/>
          <p:nvPr/>
        </p:nvSpPr>
        <p:spPr>
          <a:xfrm>
            <a:off x="0" y="5943600"/>
            <a:ext cx="22860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rPr>
              <a:t>Cây</a:t>
            </a:r>
            <a:r>
              <a:rPr lang="en-US" b="1" dirty="0">
                <a:solidFill>
                  <a:srgbClr val="FF0000"/>
                </a:solidFill>
              </a:rPr>
              <a:t> </a:t>
            </a:r>
            <a:r>
              <a:rPr lang="en-US" b="1" dirty="0" err="1">
                <a:solidFill>
                  <a:srgbClr val="FF0000"/>
                </a:solidFill>
              </a:rPr>
              <a:t>rau</a:t>
            </a:r>
            <a:r>
              <a:rPr lang="en-US" b="1" dirty="0">
                <a:solidFill>
                  <a:srgbClr val="FF0000"/>
                </a:solidFill>
              </a:rPr>
              <a:t> </a:t>
            </a:r>
            <a:r>
              <a:rPr lang="en-US" b="1" dirty="0" err="1">
                <a:solidFill>
                  <a:srgbClr val="FF0000"/>
                </a:solidFill>
              </a:rPr>
              <a:t>muống</a:t>
            </a:r>
            <a:endParaRPr lang="vi-VN" b="1" dirty="0">
              <a:solidFill>
                <a:srgbClr val="FF0000"/>
              </a:solidFill>
            </a:endParaRPr>
          </a:p>
        </p:txBody>
      </p:sp>
      <p:sp>
        <p:nvSpPr>
          <p:cNvPr id="33" name="Rectangle 32"/>
          <p:cNvSpPr/>
          <p:nvPr/>
        </p:nvSpPr>
        <p:spPr>
          <a:xfrm>
            <a:off x="2971800" y="5867400"/>
            <a:ext cx="1600200" cy="3810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rPr>
              <a:t>Cây</a:t>
            </a:r>
            <a:r>
              <a:rPr lang="en-US" b="1" dirty="0">
                <a:solidFill>
                  <a:srgbClr val="FF0000"/>
                </a:solidFill>
              </a:rPr>
              <a:t> </a:t>
            </a:r>
            <a:r>
              <a:rPr lang="en-US" b="1" dirty="0" err="1">
                <a:solidFill>
                  <a:srgbClr val="FF0000"/>
                </a:solidFill>
              </a:rPr>
              <a:t>lúa</a:t>
            </a:r>
            <a:endParaRPr lang="vi-VN" b="1" dirty="0">
              <a:solidFill>
                <a:srgbClr val="FF0000"/>
              </a:solidFill>
            </a:endParaRPr>
          </a:p>
        </p:txBody>
      </p:sp>
      <p:sp>
        <p:nvSpPr>
          <p:cNvPr id="34" name="Rectangle 33"/>
          <p:cNvSpPr/>
          <p:nvPr/>
        </p:nvSpPr>
        <p:spPr>
          <a:xfrm>
            <a:off x="7010400" y="35814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rPr>
              <a:t>Cây</a:t>
            </a:r>
            <a:r>
              <a:rPr lang="en-US" b="1" dirty="0">
                <a:solidFill>
                  <a:srgbClr val="FF0000"/>
                </a:solidFill>
              </a:rPr>
              <a:t> </a:t>
            </a:r>
            <a:r>
              <a:rPr lang="en-US" b="1" dirty="0" err="1">
                <a:solidFill>
                  <a:srgbClr val="FF0000"/>
                </a:solidFill>
              </a:rPr>
              <a:t>dưa</a:t>
            </a:r>
            <a:r>
              <a:rPr lang="en-US" b="1" dirty="0">
                <a:solidFill>
                  <a:srgbClr val="FF0000"/>
                </a:solidFill>
              </a:rPr>
              <a:t> </a:t>
            </a:r>
            <a:r>
              <a:rPr lang="en-US" b="1" dirty="0" err="1">
                <a:solidFill>
                  <a:srgbClr val="FF0000"/>
                </a:solidFill>
              </a:rPr>
              <a:t>leo</a:t>
            </a:r>
            <a:endParaRPr lang="vi-VN" b="1" dirty="0">
              <a:solidFill>
                <a:srgbClr val="FF0000"/>
              </a:solidFill>
            </a:endParaRPr>
          </a:p>
        </p:txBody>
      </p:sp>
      <p:sp>
        <p:nvSpPr>
          <p:cNvPr id="35" name="Rectangle 34"/>
          <p:cNvSpPr/>
          <p:nvPr/>
        </p:nvSpPr>
        <p:spPr>
          <a:xfrm>
            <a:off x="5029200" y="59436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rPr>
              <a:t>Cây</a:t>
            </a:r>
            <a:r>
              <a:rPr lang="en-US" b="1" dirty="0">
                <a:solidFill>
                  <a:srgbClr val="FF0000"/>
                </a:solidFill>
              </a:rPr>
              <a:t> </a:t>
            </a:r>
            <a:r>
              <a:rPr lang="en-US" b="1" dirty="0" err="1">
                <a:solidFill>
                  <a:srgbClr val="FF0000"/>
                </a:solidFill>
              </a:rPr>
              <a:t>su</a:t>
            </a:r>
            <a:r>
              <a:rPr lang="en-US" b="1" dirty="0">
                <a:solidFill>
                  <a:srgbClr val="FF0000"/>
                </a:solidFill>
              </a:rPr>
              <a:t> </a:t>
            </a:r>
            <a:r>
              <a:rPr lang="en-US" b="1" dirty="0" err="1">
                <a:solidFill>
                  <a:srgbClr val="FF0000"/>
                </a:solidFill>
              </a:rPr>
              <a:t>hào</a:t>
            </a:r>
            <a:endParaRPr lang="vi-VN" b="1" dirty="0">
              <a:solidFill>
                <a:srgbClr val="FF0000"/>
              </a:solidFill>
            </a:endParaRPr>
          </a:p>
        </p:txBody>
      </p:sp>
      <p:sp>
        <p:nvSpPr>
          <p:cNvPr id="36" name="Rectangle 35"/>
          <p:cNvSpPr/>
          <p:nvPr/>
        </p:nvSpPr>
        <p:spPr>
          <a:xfrm>
            <a:off x="6858000" y="5943600"/>
            <a:ext cx="22860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rPr>
              <a:t>Cây</a:t>
            </a:r>
            <a:r>
              <a:rPr lang="en-US" b="1" dirty="0">
                <a:solidFill>
                  <a:srgbClr val="FF0000"/>
                </a:solidFill>
              </a:rPr>
              <a:t> </a:t>
            </a:r>
            <a:r>
              <a:rPr lang="en-US" b="1" dirty="0" err="1">
                <a:solidFill>
                  <a:srgbClr val="FF0000"/>
                </a:solidFill>
              </a:rPr>
              <a:t>gỗ</a:t>
            </a:r>
            <a:r>
              <a:rPr lang="en-US" b="1" dirty="0">
                <a:solidFill>
                  <a:srgbClr val="FF0000"/>
                </a:solidFill>
              </a:rPr>
              <a:t> </a:t>
            </a:r>
            <a:r>
              <a:rPr lang="en-US" b="1" dirty="0" err="1">
                <a:solidFill>
                  <a:srgbClr val="FF0000"/>
                </a:solidFill>
              </a:rPr>
              <a:t>trong</a:t>
            </a:r>
            <a:r>
              <a:rPr lang="en-US" b="1" dirty="0">
                <a:solidFill>
                  <a:srgbClr val="FF0000"/>
                </a:solidFill>
              </a:rPr>
              <a:t> </a:t>
            </a:r>
            <a:r>
              <a:rPr lang="en-US" b="1" dirty="0" err="1">
                <a:solidFill>
                  <a:srgbClr val="FF0000"/>
                </a:solidFill>
              </a:rPr>
              <a:t>rừng</a:t>
            </a:r>
            <a:endParaRPr lang="vi-VN" b="1" dirty="0">
              <a:solidFill>
                <a:srgbClr val="FF0000"/>
              </a:solidFill>
            </a:endParaRPr>
          </a:p>
        </p:txBody>
      </p:sp>
      <p:sp>
        <p:nvSpPr>
          <p:cNvPr id="19475" name="Text Box 7"/>
          <p:cNvSpPr txBox="1">
            <a:spLocks noChangeArrowheads="1"/>
          </p:cNvSpPr>
          <p:nvPr/>
        </p:nvSpPr>
        <p:spPr bwMode="auto">
          <a:xfrm>
            <a:off x="2500313" y="366713"/>
            <a:ext cx="396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2400" u="sng">
                <a:latin typeface="Times New Roman" panose="02020603050405020304" pitchFamily="18" charset="0"/>
              </a:rPr>
              <a:t>Tự nhiên xã hội:</a:t>
            </a:r>
            <a:r>
              <a:rPr lang="en-US" sz="2400">
                <a:latin typeface="Times New Roman" panose="02020603050405020304" pitchFamily="18" charset="0"/>
              </a:rPr>
              <a:t> (Tiết 41)</a:t>
            </a:r>
          </a:p>
        </p:txBody>
      </p:sp>
      <p:sp>
        <p:nvSpPr>
          <p:cNvPr id="19477" name="Text Box 4"/>
          <p:cNvSpPr txBox="1">
            <a:spLocks noChangeArrowheads="1"/>
          </p:cNvSpPr>
          <p:nvPr/>
        </p:nvSpPr>
        <p:spPr bwMode="auto">
          <a:xfrm>
            <a:off x="3176588" y="781050"/>
            <a:ext cx="205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a:latin typeface="Times New Roman" panose="02020603050405020304" pitchFamily="18" charset="0"/>
              </a:rPr>
              <a:t>  </a:t>
            </a:r>
            <a:r>
              <a:rPr lang="en-US" sz="2800">
                <a:solidFill>
                  <a:srgbClr val="FF0000"/>
                </a:solidFill>
                <a:latin typeface="Times New Roman" panose="02020603050405020304" pitchFamily="18" charset="0"/>
              </a:rPr>
              <a:t> </a:t>
            </a:r>
            <a:r>
              <a:rPr lang="en-US" sz="2800" b="1">
                <a:solidFill>
                  <a:srgbClr val="FF0000"/>
                </a:solidFill>
                <a:latin typeface="Times New Roman" panose="02020603050405020304" pitchFamily="18" charset="0"/>
              </a:rPr>
              <a:t>Thân cây</a:t>
            </a:r>
            <a:r>
              <a:rPr lang="en-US" sz="2800">
                <a:solidFill>
                  <a:srgbClr val="FF0000"/>
                </a:solidFill>
                <a:latin typeface="Times New Roman" panose="02020603050405020304" pitchFamily="18" charset="0"/>
              </a:rPr>
              <a:t> </a:t>
            </a:r>
          </a:p>
        </p:txBody>
      </p:sp>
    </p:spTree>
    <p:extLst>
      <p:ext uri="{BB962C8B-B14F-4D97-AF65-F5344CB8AC3E}">
        <p14:creationId xmlns:p14="http://schemas.microsoft.com/office/powerpoint/2010/main" val="23844491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7"/>
          <p:cNvSpPr txBox="1">
            <a:spLocks noChangeArrowheads="1"/>
          </p:cNvSpPr>
          <p:nvPr/>
        </p:nvSpPr>
        <p:spPr bwMode="auto">
          <a:xfrm>
            <a:off x="4953000" y="32004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graphicFrame>
        <p:nvGraphicFramePr>
          <p:cNvPr id="14" name="Group 2"/>
          <p:cNvGraphicFramePr>
            <a:graphicFrameLocks/>
          </p:cNvGraphicFramePr>
          <p:nvPr/>
        </p:nvGraphicFramePr>
        <p:xfrm>
          <a:off x="750888" y="2514600"/>
          <a:ext cx="7935912" cy="4229185"/>
        </p:xfrm>
        <a:graphic>
          <a:graphicData uri="http://schemas.openxmlformats.org/drawingml/2006/table">
            <a:tbl>
              <a:tblPr/>
              <a:tblGrid>
                <a:gridCol w="919554"/>
                <a:gridCol w="2890751"/>
                <a:gridCol w="1371710"/>
                <a:gridCol w="1440929"/>
                <a:gridCol w="1312968"/>
              </a:tblGrid>
              <a:tr h="541275">
                <a:tc rowSpan="2">
                  <a:txBody>
                    <a:bodyPr/>
                    <a:lstStyle/>
                    <a:p>
                      <a:pPr algn="ctr"/>
                      <a:r>
                        <a:rPr lang="en-US" sz="2400" b="1" dirty="0" err="1" smtClean="0">
                          <a:latin typeface="Times New Roman" pitchFamily="18" charset="0"/>
                          <a:cs typeface="Times New Roman" pitchFamily="18" charset="0"/>
                        </a:rPr>
                        <a:t>Hình</a:t>
                      </a:r>
                      <a:endParaRPr lang="vi-VN" sz="2400" b="1" dirty="0">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Tên</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Cách</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mọc</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vi-VN"/>
                    </a:p>
                  </a:txBody>
                  <a:tcPr/>
                </a:tc>
                <a:tc hMerge="1">
                  <a:txBody>
                    <a:bodyPr/>
                    <a:lstStyle/>
                    <a:p>
                      <a:endParaRPr lang="vi-VN"/>
                    </a:p>
                  </a:txBody>
                  <a:tcPr/>
                </a:tc>
              </a:tr>
              <a:tr h="457176">
                <a:tc vMerge="1">
                  <a:txBody>
                    <a:bodyPr/>
                    <a:lstStyle/>
                    <a:p>
                      <a:endParaRPr lang="vi-VN"/>
                    </a:p>
                  </a:txBody>
                  <a:tcPr/>
                </a:tc>
                <a:tc vMerge="1">
                  <a:txBody>
                    <a:bodyPr/>
                    <a:lstStyle/>
                    <a:p>
                      <a:endParaRPr lang="vi-VN"/>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Đứng</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Leo</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Bò</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1</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nhãn</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2</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bí</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đỏ</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3</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dưa</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leo</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4</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rau</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muống</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5</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lúa</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6</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su</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hào</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7</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gỗ</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trong</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rừng</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0541" name="Text Box 6"/>
          <p:cNvSpPr txBox="1">
            <a:spLocks noChangeArrowheads="1"/>
          </p:cNvSpPr>
          <p:nvPr/>
        </p:nvSpPr>
        <p:spPr bwMode="auto">
          <a:xfrm>
            <a:off x="2819400" y="1905000"/>
            <a:ext cx="365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400" b="1">
                <a:solidFill>
                  <a:srgbClr val="FF0000"/>
                </a:solidFill>
                <a:latin typeface="Times New Roman" panose="02020603050405020304" pitchFamily="18" charset="0"/>
              </a:rPr>
              <a:t>PHIẾU BÀI TẬP: </a:t>
            </a:r>
          </a:p>
        </p:txBody>
      </p:sp>
      <p:sp>
        <p:nvSpPr>
          <p:cNvPr id="20542" name="Rectangle 2"/>
          <p:cNvSpPr>
            <a:spLocks noChangeArrowheads="1"/>
          </p:cNvSpPr>
          <p:nvPr/>
        </p:nvSpPr>
        <p:spPr bwMode="auto">
          <a:xfrm>
            <a:off x="381000" y="12192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800" b="1" dirty="0" err="1" smtClean="0">
                <a:latin typeface="Times New Roman" panose="02020603050405020304" pitchFamily="18" charset="0"/>
                <a:cs typeface="Times New Roman" panose="02020603050405020304" pitchFamily="18" charset="0"/>
              </a:rPr>
              <a:t>Hoạt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động</a:t>
            </a:r>
            <a:r>
              <a:rPr lang="en-US" sz="2800" b="1" dirty="0" smtClean="0">
                <a:latin typeface="Times New Roman" panose="02020603050405020304" pitchFamily="18" charset="0"/>
                <a:cs typeface="Times New Roman" panose="02020603050405020304" pitchFamily="18" charset="0"/>
              </a:rPr>
              <a:t> 2: </a:t>
            </a:r>
            <a:r>
              <a:rPr lang="en-US" sz="2800" b="1" dirty="0" err="1" smtClean="0">
                <a:latin typeface="Times New Roman" panose="02020603050405020304" pitchFamily="18" charset="0"/>
                <a:cs typeface="Times New Roman" panose="02020603050405020304" pitchFamily="18" charset="0"/>
              </a:rPr>
              <a:t>Phân</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mọc</a:t>
            </a:r>
            <a:r>
              <a:rPr lang="en-US" sz="2800" b="1" dirty="0" smtClean="0">
                <a:latin typeface="Times New Roman" panose="02020603050405020304" pitchFamily="18" charset="0"/>
                <a:cs typeface="Times New Roman" panose="02020603050405020304" pitchFamily="18" charset="0"/>
              </a:rPr>
              <a:t> </a:t>
            </a:r>
            <a:endParaRPr lang="vi-VN" altLang="en-US" sz="2800" b="1" dirty="0">
              <a:latin typeface="Times New Roman" panose="02020603050405020304" pitchFamily="18" charset="0"/>
              <a:cs typeface="Times New Roman" panose="02020603050405020304" pitchFamily="18" charset="0"/>
            </a:endParaRPr>
          </a:p>
        </p:txBody>
      </p:sp>
      <p:sp>
        <p:nvSpPr>
          <p:cNvPr id="19" name="Rectangle 18"/>
          <p:cNvSpPr/>
          <p:nvPr/>
        </p:nvSpPr>
        <p:spPr>
          <a:xfrm>
            <a:off x="4876800" y="35814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X</a:t>
            </a:r>
            <a:endParaRPr lang="vi-VN" b="1" dirty="0">
              <a:solidFill>
                <a:schemeClr val="tx1"/>
              </a:solidFill>
            </a:endParaRPr>
          </a:p>
        </p:txBody>
      </p:sp>
      <p:sp>
        <p:nvSpPr>
          <p:cNvPr id="20" name="Rectangle 19"/>
          <p:cNvSpPr/>
          <p:nvPr/>
        </p:nvSpPr>
        <p:spPr>
          <a:xfrm>
            <a:off x="4876800" y="63246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X</a:t>
            </a:r>
            <a:endParaRPr lang="vi-VN" b="1" dirty="0">
              <a:solidFill>
                <a:schemeClr val="tx1"/>
              </a:solidFill>
            </a:endParaRPr>
          </a:p>
        </p:txBody>
      </p:sp>
      <p:sp>
        <p:nvSpPr>
          <p:cNvPr id="21" name="Rectangle 20"/>
          <p:cNvSpPr/>
          <p:nvPr/>
        </p:nvSpPr>
        <p:spPr>
          <a:xfrm>
            <a:off x="4876800" y="58674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X</a:t>
            </a:r>
            <a:endParaRPr lang="vi-VN" b="1" dirty="0">
              <a:solidFill>
                <a:schemeClr val="tx1"/>
              </a:solidFill>
            </a:endParaRPr>
          </a:p>
        </p:txBody>
      </p:sp>
      <p:sp>
        <p:nvSpPr>
          <p:cNvPr id="24" name="Rectangle 23"/>
          <p:cNvSpPr/>
          <p:nvPr/>
        </p:nvSpPr>
        <p:spPr>
          <a:xfrm>
            <a:off x="4876800" y="54102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X</a:t>
            </a:r>
            <a:endParaRPr lang="vi-VN" b="1" dirty="0">
              <a:solidFill>
                <a:schemeClr val="tx1"/>
              </a:solidFill>
            </a:endParaRPr>
          </a:p>
        </p:txBody>
      </p:sp>
      <p:sp>
        <p:nvSpPr>
          <p:cNvPr id="20547" name="Text Box 7"/>
          <p:cNvSpPr txBox="1">
            <a:spLocks noChangeArrowheads="1"/>
          </p:cNvSpPr>
          <p:nvPr/>
        </p:nvSpPr>
        <p:spPr bwMode="auto">
          <a:xfrm>
            <a:off x="2500313" y="366713"/>
            <a:ext cx="396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2400" u="sng">
                <a:latin typeface="Times New Roman" panose="02020603050405020304" pitchFamily="18" charset="0"/>
              </a:rPr>
              <a:t>Tự nhiên xã hội:</a:t>
            </a:r>
            <a:r>
              <a:rPr lang="en-US" sz="2400">
                <a:latin typeface="Times New Roman" panose="02020603050405020304" pitchFamily="18" charset="0"/>
              </a:rPr>
              <a:t> (Tiết 41)</a:t>
            </a:r>
          </a:p>
        </p:txBody>
      </p:sp>
      <p:sp>
        <p:nvSpPr>
          <p:cNvPr id="20549" name="Text Box 4"/>
          <p:cNvSpPr txBox="1">
            <a:spLocks noChangeArrowheads="1"/>
          </p:cNvSpPr>
          <p:nvPr/>
        </p:nvSpPr>
        <p:spPr bwMode="auto">
          <a:xfrm>
            <a:off x="3176588" y="781050"/>
            <a:ext cx="205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a:latin typeface="Times New Roman" panose="02020603050405020304" pitchFamily="18" charset="0"/>
              </a:rPr>
              <a:t>  </a:t>
            </a:r>
            <a:r>
              <a:rPr lang="en-US" sz="2800">
                <a:solidFill>
                  <a:srgbClr val="FF0000"/>
                </a:solidFill>
                <a:latin typeface="Times New Roman" panose="02020603050405020304" pitchFamily="18" charset="0"/>
              </a:rPr>
              <a:t> </a:t>
            </a:r>
            <a:r>
              <a:rPr lang="en-US" sz="2800" b="1">
                <a:solidFill>
                  <a:srgbClr val="FF0000"/>
                </a:solidFill>
                <a:latin typeface="Times New Roman" panose="02020603050405020304" pitchFamily="18" charset="0"/>
              </a:rPr>
              <a:t>Thân cây</a:t>
            </a:r>
            <a:r>
              <a:rPr lang="en-US" sz="2800">
                <a:solidFill>
                  <a:srgbClr val="FF0000"/>
                </a:solidFill>
                <a:latin typeface="Times New Roman" panose="02020603050405020304" pitchFamily="18" charset="0"/>
              </a:rPr>
              <a:t> </a:t>
            </a:r>
          </a:p>
        </p:txBody>
      </p:sp>
    </p:spTree>
    <p:extLst>
      <p:ext uri="{BB962C8B-B14F-4D97-AF65-F5344CB8AC3E}">
        <p14:creationId xmlns:p14="http://schemas.microsoft.com/office/powerpoint/2010/main" val="17880069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amond(in)">
                                      <p:cBhvr>
                                        <p:cTn id="7" dur="1000"/>
                                        <p:tgtEl>
                                          <p:spTgt spid="19"/>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amond(in)">
                                      <p:cBhvr>
                                        <p:cTn id="10" dur="1000"/>
                                        <p:tgtEl>
                                          <p:spTgt spid="21"/>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diamond(in)">
                                      <p:cBhvr>
                                        <p:cTn id="13" dur="1000"/>
                                        <p:tgtEl>
                                          <p:spTgt spid="20"/>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diamond(in)">
                                      <p:cBhvr>
                                        <p:cTn id="16"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8"/>
          <p:cNvSpPr txBox="1">
            <a:spLocks noChangeArrowheads="1"/>
          </p:cNvSpPr>
          <p:nvPr/>
        </p:nvSpPr>
        <p:spPr bwMode="auto">
          <a:xfrm>
            <a:off x="4953000" y="28956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pic>
        <p:nvPicPr>
          <p:cNvPr id="21507"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24400" cy="33528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150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0"/>
            <a:ext cx="4648200" cy="3429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1509"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0"/>
            <a:ext cx="4343400" cy="33528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1510"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048000"/>
            <a:ext cx="4419600" cy="33528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1511" name="AutoShape 24">
            <a:hlinkClick r:id="rId6" action="ppaction://hlinksldjump"/>
          </p:cNvPr>
          <p:cNvSpPr>
            <a:spLocks noChangeArrowheads="1"/>
          </p:cNvSpPr>
          <p:nvPr/>
        </p:nvSpPr>
        <p:spPr bwMode="auto">
          <a:xfrm>
            <a:off x="838200" y="2514600"/>
            <a:ext cx="1600200" cy="9906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21512" name="AutoShape 25">
            <a:hlinkClick r:id="rId7" action="ppaction://hlinksldjump"/>
          </p:cNvPr>
          <p:cNvSpPr>
            <a:spLocks noChangeArrowheads="1"/>
          </p:cNvSpPr>
          <p:nvPr/>
        </p:nvSpPr>
        <p:spPr bwMode="auto">
          <a:xfrm>
            <a:off x="3657600" y="2590800"/>
            <a:ext cx="17526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21513" name="AutoShape 28">
            <a:hlinkClick r:id="rId8" action="ppaction://hlinksldjump"/>
          </p:cNvPr>
          <p:cNvSpPr>
            <a:spLocks noChangeArrowheads="1"/>
          </p:cNvSpPr>
          <p:nvPr/>
        </p:nvSpPr>
        <p:spPr bwMode="auto">
          <a:xfrm>
            <a:off x="2895600" y="4876800"/>
            <a:ext cx="1371600" cy="1066800"/>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30" name="Rectangle 29"/>
          <p:cNvSpPr/>
          <p:nvPr/>
        </p:nvSpPr>
        <p:spPr>
          <a:xfrm>
            <a:off x="2895600" y="29718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rPr>
              <a:t>Cây</a:t>
            </a:r>
            <a:r>
              <a:rPr lang="en-US" b="1" dirty="0">
                <a:solidFill>
                  <a:srgbClr val="FF0000"/>
                </a:solidFill>
              </a:rPr>
              <a:t> </a:t>
            </a:r>
            <a:r>
              <a:rPr lang="en-US" b="1" dirty="0" err="1">
                <a:solidFill>
                  <a:srgbClr val="FF0000"/>
                </a:solidFill>
              </a:rPr>
              <a:t>nhãn</a:t>
            </a:r>
            <a:endParaRPr lang="vi-VN" b="1" dirty="0">
              <a:solidFill>
                <a:srgbClr val="FF0000"/>
              </a:solidFill>
            </a:endParaRPr>
          </a:p>
        </p:txBody>
      </p:sp>
      <p:sp>
        <p:nvSpPr>
          <p:cNvPr id="33" name="Rectangle 32"/>
          <p:cNvSpPr/>
          <p:nvPr/>
        </p:nvSpPr>
        <p:spPr>
          <a:xfrm>
            <a:off x="2971800" y="6400800"/>
            <a:ext cx="1600200" cy="3810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rPr>
              <a:t>Cây</a:t>
            </a:r>
            <a:r>
              <a:rPr lang="en-US" b="1" dirty="0">
                <a:solidFill>
                  <a:srgbClr val="FF0000"/>
                </a:solidFill>
              </a:rPr>
              <a:t> </a:t>
            </a:r>
            <a:r>
              <a:rPr lang="en-US" b="1" dirty="0" err="1">
                <a:solidFill>
                  <a:srgbClr val="FF0000"/>
                </a:solidFill>
              </a:rPr>
              <a:t>lúa</a:t>
            </a:r>
            <a:endParaRPr lang="vi-VN" b="1" dirty="0">
              <a:solidFill>
                <a:srgbClr val="FF0000"/>
              </a:solidFill>
            </a:endParaRPr>
          </a:p>
        </p:txBody>
      </p:sp>
      <p:sp>
        <p:nvSpPr>
          <p:cNvPr id="35" name="Rectangle 34"/>
          <p:cNvSpPr/>
          <p:nvPr/>
        </p:nvSpPr>
        <p:spPr>
          <a:xfrm>
            <a:off x="7391400" y="29718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rPr>
              <a:t>Cây</a:t>
            </a:r>
            <a:r>
              <a:rPr lang="en-US" b="1" dirty="0">
                <a:solidFill>
                  <a:srgbClr val="FF0000"/>
                </a:solidFill>
              </a:rPr>
              <a:t> </a:t>
            </a:r>
            <a:r>
              <a:rPr lang="en-US" b="1" dirty="0" err="1">
                <a:solidFill>
                  <a:srgbClr val="FF0000"/>
                </a:solidFill>
              </a:rPr>
              <a:t>su</a:t>
            </a:r>
            <a:r>
              <a:rPr lang="en-US" b="1" dirty="0">
                <a:solidFill>
                  <a:srgbClr val="FF0000"/>
                </a:solidFill>
              </a:rPr>
              <a:t> </a:t>
            </a:r>
            <a:r>
              <a:rPr lang="en-US" b="1" dirty="0" err="1">
                <a:solidFill>
                  <a:srgbClr val="FF0000"/>
                </a:solidFill>
              </a:rPr>
              <a:t>hào</a:t>
            </a:r>
            <a:endParaRPr lang="vi-VN" b="1" dirty="0">
              <a:solidFill>
                <a:srgbClr val="FF0000"/>
              </a:solidFill>
            </a:endParaRPr>
          </a:p>
        </p:txBody>
      </p:sp>
      <p:sp>
        <p:nvSpPr>
          <p:cNvPr id="36" name="Rectangle 35"/>
          <p:cNvSpPr/>
          <p:nvPr/>
        </p:nvSpPr>
        <p:spPr>
          <a:xfrm>
            <a:off x="6858000" y="6400800"/>
            <a:ext cx="22860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rPr>
              <a:t>Cây</a:t>
            </a:r>
            <a:r>
              <a:rPr lang="en-US" b="1" dirty="0">
                <a:solidFill>
                  <a:srgbClr val="FF0000"/>
                </a:solidFill>
              </a:rPr>
              <a:t> </a:t>
            </a:r>
            <a:r>
              <a:rPr lang="en-US" b="1" dirty="0" err="1">
                <a:solidFill>
                  <a:srgbClr val="FF0000"/>
                </a:solidFill>
              </a:rPr>
              <a:t>gỗ</a:t>
            </a:r>
            <a:r>
              <a:rPr lang="en-US" b="1" dirty="0">
                <a:solidFill>
                  <a:srgbClr val="FF0000"/>
                </a:solidFill>
              </a:rPr>
              <a:t> </a:t>
            </a:r>
            <a:r>
              <a:rPr lang="en-US" b="1" dirty="0" err="1">
                <a:solidFill>
                  <a:srgbClr val="FF0000"/>
                </a:solidFill>
              </a:rPr>
              <a:t>trong</a:t>
            </a:r>
            <a:r>
              <a:rPr lang="en-US" b="1" dirty="0">
                <a:solidFill>
                  <a:srgbClr val="FF0000"/>
                </a:solidFill>
              </a:rPr>
              <a:t> </a:t>
            </a:r>
            <a:r>
              <a:rPr lang="en-US" b="1" dirty="0" err="1">
                <a:solidFill>
                  <a:srgbClr val="FF0000"/>
                </a:solidFill>
              </a:rPr>
              <a:t>rừng</a:t>
            </a:r>
            <a:endParaRPr lang="vi-VN" b="1" dirty="0">
              <a:solidFill>
                <a:srgbClr val="FF0000"/>
              </a:solidFill>
            </a:endParaRPr>
          </a:p>
        </p:txBody>
      </p:sp>
    </p:spTree>
    <p:extLst>
      <p:ext uri="{BB962C8B-B14F-4D97-AF65-F5344CB8AC3E}">
        <p14:creationId xmlns:p14="http://schemas.microsoft.com/office/powerpoint/2010/main" val="22148428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18"/>
          <p:cNvGrpSpPr>
            <a:grpSpLocks/>
          </p:cNvGrpSpPr>
          <p:nvPr/>
        </p:nvGrpSpPr>
        <p:grpSpPr bwMode="auto">
          <a:xfrm>
            <a:off x="0" y="0"/>
            <a:ext cx="4724400" cy="3429000"/>
            <a:chOff x="1143000" y="2126592"/>
            <a:chExt cx="7010400" cy="4731408"/>
          </a:xfrm>
        </p:grpSpPr>
        <p:pic>
          <p:nvPicPr>
            <p:cNvPr id="22540" name="Picture 2" descr="phuong v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126592"/>
              <a:ext cx="7010400" cy="4725276"/>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41" name="Rectangle 2"/>
            <p:cNvSpPr>
              <a:spLocks noChangeArrowheads="1"/>
            </p:cNvSpPr>
            <p:nvPr/>
          </p:nvSpPr>
          <p:spPr bwMode="auto">
            <a:xfrm>
              <a:off x="4874342" y="6324600"/>
              <a:ext cx="3195483" cy="533400"/>
            </a:xfrm>
            <a:prstGeom prst="rect">
              <a:avLst/>
            </a:prstGeom>
            <a:solidFill>
              <a:srgbClr val="FFFF00"/>
            </a:solidFill>
            <a:ln w="2857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PHƯỢNG</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22531" name="Group 15"/>
          <p:cNvGrpSpPr>
            <a:grpSpLocks/>
          </p:cNvGrpSpPr>
          <p:nvPr/>
        </p:nvGrpSpPr>
        <p:grpSpPr bwMode="auto">
          <a:xfrm>
            <a:off x="4800600" y="0"/>
            <a:ext cx="4343400" cy="3429000"/>
            <a:chOff x="990600" y="2118559"/>
            <a:chExt cx="7239000" cy="4847156"/>
          </a:xfrm>
        </p:grpSpPr>
        <p:pic>
          <p:nvPicPr>
            <p:cNvPr id="2253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118559"/>
              <a:ext cx="7239000" cy="4847156"/>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39" name="Rectangle 2"/>
            <p:cNvSpPr>
              <a:spLocks noChangeArrowheads="1"/>
            </p:cNvSpPr>
            <p:nvPr/>
          </p:nvSpPr>
          <p:spPr bwMode="auto">
            <a:xfrm>
              <a:off x="5410200" y="6432314"/>
              <a:ext cx="2743200" cy="533401"/>
            </a:xfrm>
            <a:prstGeom prst="rect">
              <a:avLst/>
            </a:prstGeom>
            <a:solidFill>
              <a:srgbClr val="FFFF00"/>
            </a:solidFill>
            <a:ln w="2857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NGÔ</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22532" name="Group 10"/>
          <p:cNvGrpSpPr>
            <a:grpSpLocks/>
          </p:cNvGrpSpPr>
          <p:nvPr/>
        </p:nvGrpSpPr>
        <p:grpSpPr bwMode="auto">
          <a:xfrm>
            <a:off x="0" y="3505200"/>
            <a:ext cx="4648200" cy="3352800"/>
            <a:chOff x="762000" y="3821824"/>
            <a:chExt cx="7239000" cy="4741130"/>
          </a:xfrm>
        </p:grpSpPr>
        <p:pic>
          <p:nvPicPr>
            <p:cNvPr id="22536" name="Picture 2" descr="483691ab_coconut20tre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3821824"/>
              <a:ext cx="7239000" cy="4741130"/>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sp>
          <p:nvSpPr>
            <p:cNvPr id="22537" name="Rectangle 2"/>
            <p:cNvSpPr>
              <a:spLocks noChangeArrowheads="1"/>
            </p:cNvSpPr>
            <p:nvPr/>
          </p:nvSpPr>
          <p:spPr bwMode="auto">
            <a:xfrm>
              <a:off x="5257800" y="8029554"/>
              <a:ext cx="2743200" cy="533400"/>
            </a:xfrm>
            <a:prstGeom prst="rect">
              <a:avLst/>
            </a:prstGeom>
            <a:solidFill>
              <a:srgbClr val="FFFF00"/>
            </a:solidFill>
            <a:ln w="952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DỪA</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22533" name="Group 9"/>
          <p:cNvGrpSpPr>
            <a:grpSpLocks/>
          </p:cNvGrpSpPr>
          <p:nvPr/>
        </p:nvGrpSpPr>
        <p:grpSpPr bwMode="auto">
          <a:xfrm>
            <a:off x="4724400" y="3505200"/>
            <a:ext cx="4419600" cy="3352800"/>
            <a:chOff x="990600" y="2106800"/>
            <a:chExt cx="7239000" cy="4693080"/>
          </a:xfrm>
        </p:grpSpPr>
        <p:pic>
          <p:nvPicPr>
            <p:cNvPr id="2253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2106800"/>
              <a:ext cx="7239000" cy="4693080"/>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sp>
          <p:nvSpPr>
            <p:cNvPr id="22535" name="Rectangle 2"/>
            <p:cNvSpPr>
              <a:spLocks noChangeArrowheads="1"/>
            </p:cNvSpPr>
            <p:nvPr/>
          </p:nvSpPr>
          <p:spPr bwMode="auto">
            <a:xfrm>
              <a:off x="5486400" y="6248400"/>
              <a:ext cx="2743200" cy="533400"/>
            </a:xfrm>
            <a:prstGeom prst="rect">
              <a:avLst/>
            </a:prstGeom>
            <a:solidFill>
              <a:srgbClr val="FFFF00"/>
            </a:solidFill>
            <a:ln w="952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TRE</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3926448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idx="4294967295"/>
          </p:nvPr>
        </p:nvSpPr>
        <p:spPr>
          <a:xfrm>
            <a:off x="457200" y="1341438"/>
            <a:ext cx="8229600" cy="1096962"/>
          </a:xfrm>
        </p:spPr>
        <p:txBody>
          <a:bodyPr/>
          <a:lstStyle/>
          <a:p>
            <a:pPr eaLnBrk="1" hangingPunct="1"/>
            <a:r>
              <a:rPr lang="en-US" sz="4000" smtClean="0"/>
              <a:t> </a:t>
            </a:r>
            <a:r>
              <a:rPr lang="en-US" sz="4000" b="1" smtClean="0">
                <a:solidFill>
                  <a:srgbClr val="FFFF00"/>
                </a:solidFill>
                <a:latin typeface="Times New Roman" panose="02020603050405020304" pitchFamily="18" charset="0"/>
                <a:cs typeface="Times New Roman" panose="02020603050405020304" pitchFamily="18" charset="0"/>
              </a:rPr>
              <a:t> </a:t>
            </a:r>
            <a:r>
              <a:rPr lang="en-US" sz="4000" b="1" smtClean="0">
                <a:solidFill>
                  <a:srgbClr val="0000FF"/>
                </a:solidFill>
                <a:latin typeface="Times New Roman" panose="02020603050405020304" pitchFamily="18" charset="0"/>
                <a:cs typeface="Times New Roman" panose="02020603050405020304" pitchFamily="18" charset="0"/>
              </a:rPr>
              <a:t>Chọn ý em cho là đúng nhất?</a:t>
            </a:r>
            <a:endParaRPr lang="en-US" sz="4000" smtClean="0">
              <a:solidFill>
                <a:srgbClr val="0000FF"/>
              </a:solidFill>
            </a:endParaRPr>
          </a:p>
        </p:txBody>
      </p:sp>
      <p:sp>
        <p:nvSpPr>
          <p:cNvPr id="3" name="Content Placeholder 2"/>
          <p:cNvSpPr>
            <a:spLocks noGrp="1"/>
          </p:cNvSpPr>
          <p:nvPr>
            <p:ph idx="4294967295"/>
          </p:nvPr>
        </p:nvSpPr>
        <p:spPr>
          <a:xfrm>
            <a:off x="457200" y="2284413"/>
            <a:ext cx="8229600" cy="763587"/>
          </a:xfrm>
        </p:spPr>
        <p:txBody>
          <a:bodyPr/>
          <a:lstStyle/>
          <a:p>
            <a:pPr eaLnBrk="1" hangingPunct="1"/>
            <a:r>
              <a:rPr lang="en-US" sz="2800" b="1" u="sng" smtClean="0">
                <a:solidFill>
                  <a:srgbClr val="000000"/>
                </a:solidFill>
                <a:latin typeface="Times New Roman" panose="02020603050405020304" pitchFamily="18" charset="0"/>
              </a:rPr>
              <a:t>Câu 2</a:t>
            </a:r>
            <a:r>
              <a:rPr lang="en-US" sz="2800" b="1" smtClean="0">
                <a:solidFill>
                  <a:srgbClr val="000000"/>
                </a:solidFill>
                <a:latin typeface="Times New Roman" panose="02020603050405020304" pitchFamily="18" charset="0"/>
              </a:rPr>
              <a:t>: Các cây khác nhau ở những điểm nào?</a:t>
            </a:r>
          </a:p>
          <a:p>
            <a:pPr eaLnBrk="1" hangingPunct="1"/>
            <a:endParaRPr lang="en-US" sz="2800" b="1" smtClean="0">
              <a:solidFill>
                <a:srgbClr val="000000"/>
              </a:solidFill>
              <a:latin typeface="Times New Roman" panose="02020603050405020304" pitchFamily="18" charset="0"/>
            </a:endParaRPr>
          </a:p>
        </p:txBody>
      </p:sp>
      <p:sp>
        <p:nvSpPr>
          <p:cNvPr id="5" name="Rectangle 4"/>
          <p:cNvSpPr>
            <a:spLocks noChangeArrowheads="1"/>
          </p:cNvSpPr>
          <p:nvPr/>
        </p:nvSpPr>
        <p:spPr bwMode="auto">
          <a:xfrm>
            <a:off x="2438400" y="3048000"/>
            <a:ext cx="4114800" cy="533400"/>
          </a:xfrm>
          <a:prstGeom prst="rect">
            <a:avLst/>
          </a:prstGeom>
          <a:solidFill>
            <a:srgbClr val="FFFF00"/>
          </a:solidFill>
          <a:ln w="9525" algn="ctr">
            <a:solidFill>
              <a:schemeClr val="tx1"/>
            </a:solidFill>
            <a:round/>
            <a:headEnd/>
            <a:tailEnd/>
          </a:ln>
        </p:spPr>
        <p:txBody>
          <a:bodyPr wrap="none"/>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A. Hình dạng.</a:t>
            </a:r>
          </a:p>
        </p:txBody>
      </p:sp>
      <p:sp>
        <p:nvSpPr>
          <p:cNvPr id="6" name="Rectangle 5"/>
          <p:cNvSpPr>
            <a:spLocks noChangeArrowheads="1"/>
          </p:cNvSpPr>
          <p:nvPr/>
        </p:nvSpPr>
        <p:spPr bwMode="auto">
          <a:xfrm>
            <a:off x="2438400" y="3886200"/>
            <a:ext cx="4114800" cy="609600"/>
          </a:xfrm>
          <a:prstGeom prst="rect">
            <a:avLst/>
          </a:prstGeom>
          <a:solidFill>
            <a:srgbClr val="FFFF00"/>
          </a:solidFill>
          <a:ln w="9525" algn="ctr">
            <a:solidFill>
              <a:schemeClr val="tx1"/>
            </a:solidFill>
            <a:round/>
            <a:headEnd/>
            <a:tailEnd/>
          </a:ln>
        </p:spPr>
        <p:txBody>
          <a:bodyPr wrap="none"/>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B. Độ lớn.</a:t>
            </a:r>
          </a:p>
        </p:txBody>
      </p:sp>
      <p:sp>
        <p:nvSpPr>
          <p:cNvPr id="7" name="Rectangle 6"/>
          <p:cNvSpPr>
            <a:spLocks noChangeArrowheads="1"/>
          </p:cNvSpPr>
          <p:nvPr/>
        </p:nvSpPr>
        <p:spPr bwMode="auto">
          <a:xfrm>
            <a:off x="2438400" y="4876800"/>
            <a:ext cx="4191000" cy="457200"/>
          </a:xfrm>
          <a:prstGeom prst="rect">
            <a:avLst/>
          </a:prstGeom>
          <a:solidFill>
            <a:srgbClr val="FFFF00"/>
          </a:solidFill>
          <a:ln w="9525" algn="ctr">
            <a:solidFill>
              <a:schemeClr val="tx1"/>
            </a:solidFill>
            <a:round/>
            <a:headEnd/>
            <a:tailEnd/>
          </a:ln>
        </p:spPr>
        <p:txBody>
          <a:bodyPr wrap="none"/>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C. Hình dạng và độ lớn.</a:t>
            </a:r>
          </a:p>
        </p:txBody>
      </p:sp>
      <p:sp>
        <p:nvSpPr>
          <p:cNvPr id="5129" name="Oval 9"/>
          <p:cNvSpPr>
            <a:spLocks noChangeArrowheads="1"/>
          </p:cNvSpPr>
          <p:nvPr/>
        </p:nvSpPr>
        <p:spPr bwMode="auto">
          <a:xfrm>
            <a:off x="2209800" y="4800600"/>
            <a:ext cx="609600" cy="533400"/>
          </a:xfrm>
          <a:prstGeom prst="ellipse">
            <a:avLst/>
          </a:prstGeom>
          <a:solidFill>
            <a:srgbClr val="FF99CC"/>
          </a:solidFill>
          <a:ln w="9525">
            <a:solidFill>
              <a:srgbClr val="FF00FF"/>
            </a:solidFill>
            <a:round/>
            <a:headEnd/>
            <a:tailEnd/>
          </a:ln>
          <a:effectLst>
            <a:outerShdw dist="35921" dir="2700000" algn="ctr" rotWithShape="0">
              <a:schemeClr val="bg2">
                <a:alpha val="50000"/>
              </a:schemeClr>
            </a:outerShdw>
          </a:effectLst>
        </p:spPr>
        <p:txBody>
          <a:bodyPr wrap="none" anchor="ctr"/>
          <a:lstStyle/>
          <a:p>
            <a:pPr algn="ctr" eaLnBrk="1" hangingPunct="1">
              <a:defRPr/>
            </a:pPr>
            <a:r>
              <a:rPr lang="en-US" sz="2400" b="1" dirty="0">
                <a:solidFill>
                  <a:srgbClr val="000099"/>
                </a:solidFill>
                <a:latin typeface="Times New Roman" pitchFamily="18" charset="0"/>
                <a:cs typeface="+mn-cs"/>
              </a:rPr>
              <a:t>C.</a:t>
            </a:r>
          </a:p>
        </p:txBody>
      </p:sp>
      <p:sp>
        <p:nvSpPr>
          <p:cNvPr id="5130" name="Oval 10"/>
          <p:cNvSpPr>
            <a:spLocks noChangeArrowheads="1"/>
          </p:cNvSpPr>
          <p:nvPr/>
        </p:nvSpPr>
        <p:spPr bwMode="auto">
          <a:xfrm>
            <a:off x="7462838" y="5237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eaLnBrk="1" hangingPunct="1">
              <a:defRPr/>
            </a:pPr>
            <a:r>
              <a:rPr lang="en-US" sz="6000">
                <a:latin typeface="Times New Roman" pitchFamily="18" charset="0"/>
                <a:cs typeface="+mn-cs"/>
              </a:rPr>
              <a:t>5</a:t>
            </a:r>
          </a:p>
        </p:txBody>
      </p:sp>
      <p:sp>
        <p:nvSpPr>
          <p:cNvPr id="5131" name="Oval 11"/>
          <p:cNvSpPr>
            <a:spLocks noChangeArrowheads="1"/>
          </p:cNvSpPr>
          <p:nvPr/>
        </p:nvSpPr>
        <p:spPr bwMode="auto">
          <a:xfrm>
            <a:off x="7462838" y="5237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eaLnBrk="1" hangingPunct="1">
              <a:defRPr/>
            </a:pPr>
            <a:r>
              <a:rPr lang="en-US" sz="6000">
                <a:latin typeface="Times New Roman" pitchFamily="18" charset="0"/>
                <a:cs typeface="+mn-cs"/>
              </a:rPr>
              <a:t>4</a:t>
            </a:r>
          </a:p>
        </p:txBody>
      </p:sp>
      <p:sp>
        <p:nvSpPr>
          <p:cNvPr id="5133" name="Oval 13"/>
          <p:cNvSpPr>
            <a:spLocks noChangeArrowheads="1"/>
          </p:cNvSpPr>
          <p:nvPr/>
        </p:nvSpPr>
        <p:spPr bwMode="auto">
          <a:xfrm>
            <a:off x="7462838" y="5237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eaLnBrk="1" hangingPunct="1">
              <a:defRPr/>
            </a:pPr>
            <a:r>
              <a:rPr lang="en-US" sz="6000">
                <a:latin typeface="Times New Roman" pitchFamily="18" charset="0"/>
                <a:cs typeface="+mn-cs"/>
              </a:rPr>
              <a:t>3</a:t>
            </a:r>
          </a:p>
        </p:txBody>
      </p:sp>
      <p:sp>
        <p:nvSpPr>
          <p:cNvPr id="5134" name="Oval 14"/>
          <p:cNvSpPr>
            <a:spLocks noChangeArrowheads="1"/>
          </p:cNvSpPr>
          <p:nvPr/>
        </p:nvSpPr>
        <p:spPr bwMode="auto">
          <a:xfrm>
            <a:off x="7462838" y="5237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eaLnBrk="1" hangingPunct="1">
              <a:defRPr/>
            </a:pPr>
            <a:r>
              <a:rPr lang="en-US" sz="6000">
                <a:latin typeface="Times New Roman" pitchFamily="18" charset="0"/>
                <a:cs typeface="+mn-cs"/>
              </a:rPr>
              <a:t>2</a:t>
            </a:r>
          </a:p>
        </p:txBody>
      </p:sp>
      <p:sp>
        <p:nvSpPr>
          <p:cNvPr id="5135" name="Oval 15"/>
          <p:cNvSpPr>
            <a:spLocks noChangeArrowheads="1"/>
          </p:cNvSpPr>
          <p:nvPr/>
        </p:nvSpPr>
        <p:spPr bwMode="auto">
          <a:xfrm>
            <a:off x="7462838" y="5237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eaLnBrk="1" hangingPunct="1">
              <a:defRPr/>
            </a:pPr>
            <a:r>
              <a:rPr lang="en-US" sz="6000">
                <a:latin typeface="Times New Roman" pitchFamily="18" charset="0"/>
                <a:cs typeface="+mn-cs"/>
              </a:rPr>
              <a:t>1</a:t>
            </a:r>
          </a:p>
        </p:txBody>
      </p:sp>
      <p:sp>
        <p:nvSpPr>
          <p:cNvPr id="5136" name="Oval 16"/>
          <p:cNvSpPr>
            <a:spLocks noChangeArrowheads="1"/>
          </p:cNvSpPr>
          <p:nvPr/>
        </p:nvSpPr>
        <p:spPr bwMode="auto">
          <a:xfrm>
            <a:off x="7462838" y="5237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eaLnBrk="1" hangingPunct="1">
              <a:defRPr/>
            </a:pPr>
            <a:r>
              <a:rPr lang="en-US" sz="6000">
                <a:latin typeface="Times New Roman" pitchFamily="18" charset="0"/>
                <a:cs typeface="+mn-cs"/>
              </a:rPr>
              <a:t>0</a:t>
            </a:r>
          </a:p>
        </p:txBody>
      </p:sp>
      <p:sp>
        <p:nvSpPr>
          <p:cNvPr id="2" name="Text Box 17"/>
          <p:cNvSpPr txBox="1">
            <a:spLocks noChangeArrowheads="1"/>
          </p:cNvSpPr>
          <p:nvPr/>
        </p:nvSpPr>
        <p:spPr bwMode="auto">
          <a:xfrm>
            <a:off x="2438400" y="1096963"/>
            <a:ext cx="4191000" cy="579437"/>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b="1">
                <a:solidFill>
                  <a:srgbClr val="FF0000"/>
                </a:solidFill>
                <a:latin typeface="Times New Roman" panose="02020603050405020304" pitchFamily="18" charset="0"/>
              </a:rPr>
              <a:t>KIỂM TRA BÀI CŨ:</a:t>
            </a:r>
          </a:p>
        </p:txBody>
      </p:sp>
      <p:sp>
        <p:nvSpPr>
          <p:cNvPr id="100414" name="Oval 62"/>
          <p:cNvSpPr>
            <a:spLocks noChangeArrowheads="1"/>
          </p:cNvSpPr>
          <p:nvPr/>
        </p:nvSpPr>
        <p:spPr bwMode="auto">
          <a:xfrm>
            <a:off x="7539038" y="5237163"/>
            <a:ext cx="1223962" cy="935037"/>
          </a:xfrm>
          <a:prstGeom prst="ellipse">
            <a:avLst/>
          </a:prstGeom>
          <a:gradFill rotWithShape="1">
            <a:gsLst>
              <a:gs pos="0">
                <a:srgbClr val="FFFF00"/>
              </a:gs>
              <a:gs pos="100000">
                <a:schemeClr val="bg1"/>
              </a:gs>
            </a:gsLst>
            <a:lin ang="5400000" scaled="1"/>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5400">
                <a:solidFill>
                  <a:srgbClr val="FF0000"/>
                </a:solidFill>
                <a:latin typeface=".VnTime" panose="020B7200000000000000" pitchFamily="34" charset="0"/>
              </a:rPr>
              <a:t>0</a:t>
            </a:r>
          </a:p>
        </p:txBody>
      </p:sp>
      <p:pic>
        <p:nvPicPr>
          <p:cNvPr id="4" name="Picture 5" descr="Bellcol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8" name="Text Box 7"/>
          <p:cNvSpPr txBox="1">
            <a:spLocks noChangeArrowheads="1"/>
          </p:cNvSpPr>
          <p:nvPr/>
        </p:nvSpPr>
        <p:spPr bwMode="auto">
          <a:xfrm>
            <a:off x="3157538" y="436563"/>
            <a:ext cx="335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u="sng">
                <a:latin typeface="Times New Roman" panose="02020603050405020304" pitchFamily="18" charset="0"/>
              </a:rPr>
              <a:t>Tự nhiên xã hội:</a:t>
            </a:r>
            <a:r>
              <a:rPr lang="en-US" sz="2800">
                <a:latin typeface="Times New Roman" panose="02020603050405020304" pitchFamily="18" charset="0"/>
              </a:rPr>
              <a:t> </a:t>
            </a:r>
          </a:p>
        </p:txBody>
      </p:sp>
    </p:spTree>
    <p:extLst>
      <p:ext uri="{BB962C8B-B14F-4D97-AF65-F5344CB8AC3E}">
        <p14:creationId xmlns:p14="http://schemas.microsoft.com/office/powerpoint/2010/main" val="19729290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Horizontal)">
                                      <p:cBhvr>
                                        <p:cTn id="12" dur="1000"/>
                                        <p:tgtEl>
                                          <p:spTgt spid="5"/>
                                        </p:tgtEl>
                                      </p:cBhvr>
                                    </p:animEffect>
                                  </p:childTnLst>
                                </p:cTn>
                              </p:par>
                            </p:childTnLst>
                          </p:cTn>
                        </p:par>
                        <p:par>
                          <p:cTn id="13" fill="hold" nodeType="afterGroup">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1000"/>
                                        <p:tgtEl>
                                          <p:spTgt spid="6"/>
                                        </p:tgtEl>
                                      </p:cBhvr>
                                    </p:animEffect>
                                  </p:childTnLst>
                                </p:cTn>
                              </p:par>
                            </p:childTnLst>
                          </p:cTn>
                        </p:par>
                        <p:par>
                          <p:cTn id="17" fill="hold" nodeType="afterGroup">
                            <p:stCondLst>
                              <p:cond delay="2000"/>
                            </p:stCondLst>
                            <p:childTnLst>
                              <p:par>
                                <p:cTn id="18" presetID="14"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1000"/>
                                        <p:tgtEl>
                                          <p:spTgt spid="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5130"/>
                                        </p:tgtEl>
                                        <p:attrNameLst>
                                          <p:attrName>style.visibility</p:attrName>
                                        </p:attrNameLst>
                                      </p:cBhvr>
                                      <p:to>
                                        <p:strVal val="visible"/>
                                      </p:to>
                                    </p:set>
                                    <p:animEffect transition="in" filter="diamond(in)">
                                      <p:cBhvr>
                                        <p:cTn id="25" dur="1000"/>
                                        <p:tgtEl>
                                          <p:spTgt spid="5130"/>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6" fill="hold" nodeType="afterGroup">
                            <p:stCondLst>
                              <p:cond delay="1000"/>
                            </p:stCondLst>
                            <p:childTnLst>
                              <p:par>
                                <p:cTn id="27" presetID="8" presetClass="entr" presetSubtype="16" fill="hold" grpId="0" nodeType="afterEffect">
                                  <p:stCondLst>
                                    <p:cond delay="0"/>
                                  </p:stCondLst>
                                  <p:childTnLst>
                                    <p:set>
                                      <p:cBhvr>
                                        <p:cTn id="28" dur="1" fill="hold">
                                          <p:stCondLst>
                                            <p:cond delay="0"/>
                                          </p:stCondLst>
                                        </p:cTn>
                                        <p:tgtEl>
                                          <p:spTgt spid="5131"/>
                                        </p:tgtEl>
                                        <p:attrNameLst>
                                          <p:attrName>style.visibility</p:attrName>
                                        </p:attrNameLst>
                                      </p:cBhvr>
                                      <p:to>
                                        <p:strVal val="visible"/>
                                      </p:to>
                                    </p:set>
                                    <p:animEffect transition="in" filter="diamond(in)">
                                      <p:cBhvr>
                                        <p:cTn id="29" dur="1000"/>
                                        <p:tgtEl>
                                          <p:spTgt spid="5131"/>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par>
                          <p:cTn id="30" fill="hold" nodeType="afterGroup">
                            <p:stCondLst>
                              <p:cond delay="2000"/>
                            </p:stCondLst>
                            <p:childTnLst>
                              <p:par>
                                <p:cTn id="31" presetID="4" presetClass="entr" presetSubtype="16" fill="hold" grpId="0" nodeType="afterEffect">
                                  <p:stCondLst>
                                    <p:cond delay="0"/>
                                  </p:stCondLst>
                                  <p:childTnLst>
                                    <p:set>
                                      <p:cBhvr>
                                        <p:cTn id="32" dur="1" fill="hold">
                                          <p:stCondLst>
                                            <p:cond delay="0"/>
                                          </p:stCondLst>
                                        </p:cTn>
                                        <p:tgtEl>
                                          <p:spTgt spid="5133"/>
                                        </p:tgtEl>
                                        <p:attrNameLst>
                                          <p:attrName>style.visibility</p:attrName>
                                        </p:attrNameLst>
                                      </p:cBhvr>
                                      <p:to>
                                        <p:strVal val="visible"/>
                                      </p:to>
                                    </p:set>
                                    <p:animEffect transition="in" filter="box(in)">
                                      <p:cBhvr>
                                        <p:cTn id="33" dur="1000"/>
                                        <p:tgtEl>
                                          <p:spTgt spid="5133"/>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4" fill="hold" nodeType="afterGroup">
                            <p:stCondLst>
                              <p:cond delay="3000"/>
                            </p:stCondLst>
                            <p:childTnLst>
                              <p:par>
                                <p:cTn id="35" presetID="4" presetClass="entr" presetSubtype="16" fill="hold" grpId="0" nodeType="afterEffect">
                                  <p:stCondLst>
                                    <p:cond delay="0"/>
                                  </p:stCondLst>
                                  <p:childTnLst>
                                    <p:set>
                                      <p:cBhvr>
                                        <p:cTn id="36" dur="1" fill="hold">
                                          <p:stCondLst>
                                            <p:cond delay="0"/>
                                          </p:stCondLst>
                                        </p:cTn>
                                        <p:tgtEl>
                                          <p:spTgt spid="5134"/>
                                        </p:tgtEl>
                                        <p:attrNameLst>
                                          <p:attrName>style.visibility</p:attrName>
                                        </p:attrNameLst>
                                      </p:cBhvr>
                                      <p:to>
                                        <p:strVal val="visible"/>
                                      </p:to>
                                    </p:set>
                                    <p:animEffect transition="in" filter="box(in)">
                                      <p:cBhvr>
                                        <p:cTn id="37" dur="1000"/>
                                        <p:tgtEl>
                                          <p:spTgt spid="5134"/>
                                        </p:tgtEl>
                                      </p:cBhvr>
                                    </p:animEffec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par>
                          <p:cTn id="38" fill="hold" nodeType="afterGroup">
                            <p:stCondLst>
                              <p:cond delay="4000"/>
                            </p:stCondLst>
                            <p:childTnLst>
                              <p:par>
                                <p:cTn id="39" presetID="8" presetClass="entr" presetSubtype="16" fill="hold" grpId="0" nodeType="afterEffect">
                                  <p:stCondLst>
                                    <p:cond delay="0"/>
                                  </p:stCondLst>
                                  <p:childTnLst>
                                    <p:set>
                                      <p:cBhvr>
                                        <p:cTn id="40" dur="1" fill="hold">
                                          <p:stCondLst>
                                            <p:cond delay="0"/>
                                          </p:stCondLst>
                                        </p:cTn>
                                        <p:tgtEl>
                                          <p:spTgt spid="5135"/>
                                        </p:tgtEl>
                                        <p:attrNameLst>
                                          <p:attrName>style.visibility</p:attrName>
                                        </p:attrNameLst>
                                      </p:cBhvr>
                                      <p:to>
                                        <p:strVal val="visible"/>
                                      </p:to>
                                    </p:set>
                                    <p:animEffect transition="in" filter="diamond(in)">
                                      <p:cBhvr>
                                        <p:cTn id="41" dur="500"/>
                                        <p:tgtEl>
                                          <p:spTgt spid="5135"/>
                                        </p:tgtEl>
                                      </p:cBhvr>
                                    </p:animEffec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par>
                          <p:cTn id="42" fill="hold" nodeType="afterGroup">
                            <p:stCondLst>
                              <p:cond delay="4500"/>
                            </p:stCondLst>
                            <p:childTnLst>
                              <p:par>
                                <p:cTn id="43" presetID="8" presetClass="entr" presetSubtype="16" fill="hold" grpId="0" nodeType="afterEffect">
                                  <p:stCondLst>
                                    <p:cond delay="0"/>
                                  </p:stCondLst>
                                  <p:childTnLst>
                                    <p:set>
                                      <p:cBhvr>
                                        <p:cTn id="44" dur="1" fill="hold">
                                          <p:stCondLst>
                                            <p:cond delay="0"/>
                                          </p:stCondLst>
                                        </p:cTn>
                                        <p:tgtEl>
                                          <p:spTgt spid="5136"/>
                                        </p:tgtEl>
                                        <p:attrNameLst>
                                          <p:attrName>style.visibility</p:attrName>
                                        </p:attrNameLst>
                                      </p:cBhvr>
                                      <p:to>
                                        <p:strVal val="visible"/>
                                      </p:to>
                                    </p:set>
                                    <p:animEffect transition="in" filter="diamond(in)">
                                      <p:cBhvr>
                                        <p:cTn id="45" dur="1000"/>
                                        <p:tgtEl>
                                          <p:spTgt spid="5136"/>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6" presetID="5" presetClass="exit" presetSubtype="10" fill="hold" nodeType="withEffect">
                                  <p:stCondLst>
                                    <p:cond delay="0"/>
                                  </p:stCondLst>
                                  <p:childTnLst>
                                    <p:animEffect transition="out" filter="checkerboard(across)">
                                      <p:cBhvr>
                                        <p:cTn id="47" dur="500"/>
                                        <p:tgtEl>
                                          <p:spTgt spid="5130"/>
                                        </p:tgtEl>
                                      </p:cBhvr>
                                    </p:animEffect>
                                    <p:set>
                                      <p:cBhvr>
                                        <p:cTn id="48" dur="1" fill="hold">
                                          <p:stCondLst>
                                            <p:cond delay="499"/>
                                          </p:stCondLst>
                                        </p:cTn>
                                        <p:tgtEl>
                                          <p:spTgt spid="5130"/>
                                        </p:tgtEl>
                                        <p:attrNameLst>
                                          <p:attrName>style.visibility</p:attrName>
                                        </p:attrNameLst>
                                      </p:cBhvr>
                                      <p:to>
                                        <p:strVal val="hidden"/>
                                      </p:to>
                                    </p:set>
                                  </p:childTnLst>
                                </p:cTn>
                              </p:par>
                              <p:par>
                                <p:cTn id="49" presetID="5" presetClass="exit" presetSubtype="10" fill="hold" nodeType="withEffect">
                                  <p:stCondLst>
                                    <p:cond delay="0"/>
                                  </p:stCondLst>
                                  <p:childTnLst>
                                    <p:animEffect transition="out" filter="checkerboard(across)">
                                      <p:cBhvr>
                                        <p:cTn id="50" dur="500"/>
                                        <p:tgtEl>
                                          <p:spTgt spid="5131"/>
                                        </p:tgtEl>
                                      </p:cBhvr>
                                    </p:animEffect>
                                    <p:set>
                                      <p:cBhvr>
                                        <p:cTn id="51" dur="1" fill="hold">
                                          <p:stCondLst>
                                            <p:cond delay="499"/>
                                          </p:stCondLst>
                                        </p:cTn>
                                        <p:tgtEl>
                                          <p:spTgt spid="5131"/>
                                        </p:tgtEl>
                                        <p:attrNameLst>
                                          <p:attrName>style.visibility</p:attrName>
                                        </p:attrNameLst>
                                      </p:cBhvr>
                                      <p:to>
                                        <p:strVal val="hidden"/>
                                      </p:to>
                                    </p:set>
                                  </p:childTnLst>
                                </p:cTn>
                              </p:par>
                              <p:par>
                                <p:cTn id="52" presetID="5" presetClass="exit" presetSubtype="10" fill="hold" nodeType="withEffect">
                                  <p:stCondLst>
                                    <p:cond delay="0"/>
                                  </p:stCondLst>
                                  <p:childTnLst>
                                    <p:animEffect transition="out" filter="checkerboard(across)">
                                      <p:cBhvr>
                                        <p:cTn id="53" dur="500"/>
                                        <p:tgtEl>
                                          <p:spTgt spid="5133"/>
                                        </p:tgtEl>
                                      </p:cBhvr>
                                    </p:animEffect>
                                    <p:set>
                                      <p:cBhvr>
                                        <p:cTn id="54" dur="1" fill="hold">
                                          <p:stCondLst>
                                            <p:cond delay="499"/>
                                          </p:stCondLst>
                                        </p:cTn>
                                        <p:tgtEl>
                                          <p:spTgt spid="5133"/>
                                        </p:tgtEl>
                                        <p:attrNameLst>
                                          <p:attrName>style.visibility</p:attrName>
                                        </p:attrNameLst>
                                      </p:cBhvr>
                                      <p:to>
                                        <p:strVal val="hidden"/>
                                      </p:to>
                                    </p:set>
                                  </p:childTnLst>
                                </p:cTn>
                              </p:par>
                              <p:par>
                                <p:cTn id="55" presetID="5" presetClass="exit" presetSubtype="10" fill="hold" nodeType="withEffect">
                                  <p:stCondLst>
                                    <p:cond delay="0"/>
                                  </p:stCondLst>
                                  <p:childTnLst>
                                    <p:animEffect transition="out" filter="checkerboard(across)">
                                      <p:cBhvr>
                                        <p:cTn id="56" dur="500"/>
                                        <p:tgtEl>
                                          <p:spTgt spid="5134"/>
                                        </p:tgtEl>
                                      </p:cBhvr>
                                    </p:animEffect>
                                    <p:set>
                                      <p:cBhvr>
                                        <p:cTn id="57" dur="1" fill="hold">
                                          <p:stCondLst>
                                            <p:cond delay="499"/>
                                          </p:stCondLst>
                                        </p:cTn>
                                        <p:tgtEl>
                                          <p:spTgt spid="5134"/>
                                        </p:tgtEl>
                                        <p:attrNameLst>
                                          <p:attrName>style.visibility</p:attrName>
                                        </p:attrNameLst>
                                      </p:cBhvr>
                                      <p:to>
                                        <p:strVal val="hidden"/>
                                      </p:to>
                                    </p:set>
                                  </p:childTnLst>
                                </p:cTn>
                              </p:par>
                              <p:par>
                                <p:cTn id="58" presetID="5" presetClass="exit" presetSubtype="10" fill="hold" nodeType="withEffect">
                                  <p:stCondLst>
                                    <p:cond delay="0"/>
                                  </p:stCondLst>
                                  <p:childTnLst>
                                    <p:animEffect transition="out" filter="checkerboard(across)">
                                      <p:cBhvr>
                                        <p:cTn id="59" dur="500"/>
                                        <p:tgtEl>
                                          <p:spTgt spid="5135"/>
                                        </p:tgtEl>
                                      </p:cBhvr>
                                    </p:animEffect>
                                    <p:set>
                                      <p:cBhvr>
                                        <p:cTn id="60" dur="1" fill="hold">
                                          <p:stCondLst>
                                            <p:cond delay="499"/>
                                          </p:stCondLst>
                                        </p:cTn>
                                        <p:tgtEl>
                                          <p:spTgt spid="5135"/>
                                        </p:tgtEl>
                                        <p:attrNameLst>
                                          <p:attrName>style.visibility</p:attrName>
                                        </p:attrNameLst>
                                      </p:cBhvr>
                                      <p:to>
                                        <p:strVal val="hidden"/>
                                      </p:to>
                                    </p:set>
                                  </p:childTnLst>
                                </p:cTn>
                              </p:par>
                              <p:par>
                                <p:cTn id="61" presetID="5" presetClass="exit" presetSubtype="10" fill="hold" nodeType="withEffect">
                                  <p:stCondLst>
                                    <p:cond delay="0"/>
                                  </p:stCondLst>
                                  <p:childTnLst>
                                    <p:animEffect transition="out" filter="checkerboard(across)">
                                      <p:cBhvr>
                                        <p:cTn id="62" dur="500"/>
                                        <p:tgtEl>
                                          <p:spTgt spid="5136"/>
                                        </p:tgtEl>
                                      </p:cBhvr>
                                    </p:animEffect>
                                    <p:set>
                                      <p:cBhvr>
                                        <p:cTn id="63" dur="1" fill="hold">
                                          <p:stCondLst>
                                            <p:cond delay="499"/>
                                          </p:stCondLst>
                                        </p:cTn>
                                        <p:tgtEl>
                                          <p:spTgt spid="5136"/>
                                        </p:tgtEl>
                                        <p:attrNameLst>
                                          <p:attrName>style.visibility</p:attrName>
                                        </p:attrNameLst>
                                      </p:cBhvr>
                                      <p:to>
                                        <p:strVal val="hidden"/>
                                      </p:to>
                                    </p:set>
                                  </p:childTnLst>
                                </p:cTn>
                              </p:par>
                            </p:childTnLst>
                          </p:cTn>
                        </p:par>
                        <p:par>
                          <p:cTn id="64" fill="hold" nodeType="afterGroup">
                            <p:stCondLst>
                              <p:cond delay="5500"/>
                            </p:stCondLst>
                            <p:childTnLst>
                              <p:par>
                                <p:cTn id="65" presetID="53" presetClass="entr" presetSubtype="0" fill="hold" grpId="0" nodeType="afterEffect">
                                  <p:stCondLst>
                                    <p:cond delay="0"/>
                                  </p:stCondLst>
                                  <p:childTnLst>
                                    <p:set>
                                      <p:cBhvr>
                                        <p:cTn id="66" dur="1" fill="hold">
                                          <p:stCondLst>
                                            <p:cond delay="0"/>
                                          </p:stCondLst>
                                        </p:cTn>
                                        <p:tgtEl>
                                          <p:spTgt spid="100414"/>
                                        </p:tgtEl>
                                        <p:attrNameLst>
                                          <p:attrName>style.visibility</p:attrName>
                                        </p:attrNameLst>
                                      </p:cBhvr>
                                      <p:to>
                                        <p:strVal val="visible"/>
                                      </p:to>
                                    </p:set>
                                    <p:anim calcmode="lin" valueType="num">
                                      <p:cBhvr>
                                        <p:cTn id="67" dur="1000" fill="hold"/>
                                        <p:tgtEl>
                                          <p:spTgt spid="100414"/>
                                        </p:tgtEl>
                                        <p:attrNameLst>
                                          <p:attrName>ppt_w</p:attrName>
                                        </p:attrNameLst>
                                      </p:cBhvr>
                                      <p:tavLst>
                                        <p:tav tm="0">
                                          <p:val>
                                            <p:fltVal val="0"/>
                                          </p:val>
                                        </p:tav>
                                        <p:tav tm="100000">
                                          <p:val>
                                            <p:strVal val="#ppt_w"/>
                                          </p:val>
                                        </p:tav>
                                      </p:tavLst>
                                    </p:anim>
                                    <p:anim calcmode="lin" valueType="num">
                                      <p:cBhvr>
                                        <p:cTn id="68" dur="1000" fill="hold"/>
                                        <p:tgtEl>
                                          <p:spTgt spid="100414"/>
                                        </p:tgtEl>
                                        <p:attrNameLst>
                                          <p:attrName>ppt_h</p:attrName>
                                        </p:attrNameLst>
                                      </p:cBhvr>
                                      <p:tavLst>
                                        <p:tav tm="0">
                                          <p:val>
                                            <p:fltVal val="0"/>
                                          </p:val>
                                        </p:tav>
                                        <p:tav tm="100000">
                                          <p:val>
                                            <p:strVal val="#ppt_h"/>
                                          </p:val>
                                        </p:tav>
                                      </p:tavLst>
                                    </p:anim>
                                    <p:animEffect transition="in" filter="fade">
                                      <p:cBhvr>
                                        <p:cTn id="69" dur="1000"/>
                                        <p:tgtEl>
                                          <p:spTgt spid="100414"/>
                                        </p:tgtEl>
                                      </p:cBhvr>
                                    </p:animEffect>
                                  </p:childTnLst>
                                  <p:subTnLst>
                                    <p:audio>
                                      <p:cMediaNode>
                                        <p:cTn display="0" masterRel="sameClick">
                                          <p:stCondLst>
                                            <p:cond evt="begin" delay="0">
                                              <p:tn val="65"/>
                                            </p:cond>
                                          </p:stCondLst>
                                          <p:endCondLst>
                                            <p:cond evt="onStopAudio" delay="0">
                                              <p:tgtEl>
                                                <p:sldTgt/>
                                              </p:tgtEl>
                                            </p:cond>
                                          </p:endCondLst>
                                        </p:cTn>
                                        <p:tgtEl>
                                          <p:sndTgt r:embed="rId3" name="drumroll.wav"/>
                                        </p:tgtEl>
                                      </p:cMediaNode>
                                    </p:audio>
                                  </p:subTnLst>
                                </p:cTn>
                              </p:par>
                            </p:childTnLst>
                          </p:cTn>
                        </p:par>
                      </p:childTnLst>
                    </p:cTn>
                  </p:par>
                  <p:par>
                    <p:cTn id="70" fill="hold" nodeType="clickPar">
                      <p:stCondLst>
                        <p:cond delay="indefinite"/>
                      </p:stCondLst>
                      <p:childTnLst>
                        <p:par>
                          <p:cTn id="71" fill="hold" nodeType="withGroup">
                            <p:stCondLst>
                              <p:cond delay="0"/>
                            </p:stCondLst>
                            <p:childTnLst>
                              <p:par>
                                <p:cTn id="72" presetID="8" presetClass="entr" presetSubtype="16" fill="hold" grpId="0" nodeType="clickEffect">
                                  <p:stCondLst>
                                    <p:cond delay="0"/>
                                  </p:stCondLst>
                                  <p:childTnLst>
                                    <p:set>
                                      <p:cBhvr>
                                        <p:cTn id="73" dur="1" fill="hold">
                                          <p:stCondLst>
                                            <p:cond delay="0"/>
                                          </p:stCondLst>
                                        </p:cTn>
                                        <p:tgtEl>
                                          <p:spTgt spid="5129"/>
                                        </p:tgtEl>
                                        <p:attrNameLst>
                                          <p:attrName>style.visibility</p:attrName>
                                        </p:attrNameLst>
                                      </p:cBhvr>
                                      <p:to>
                                        <p:strVal val="visible"/>
                                      </p:to>
                                    </p:set>
                                    <p:animEffect transition="in" filter="diamond(in)">
                                      <p:cBhvr>
                                        <p:cTn id="74" dur="2000"/>
                                        <p:tgtEl>
                                          <p:spTgt spid="5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P spid="7" grpId="0" animBg="1"/>
      <p:bldP spid="5129" grpId="0" animBg="1"/>
      <p:bldP spid="5130" grpId="0" animBg="1"/>
      <p:bldP spid="5131" grpId="0" animBg="1"/>
      <p:bldP spid="5133" grpId="0" animBg="1"/>
      <p:bldP spid="5134" grpId="0" animBg="1"/>
      <p:bldP spid="5135" grpId="0" animBg="1"/>
      <p:bldP spid="5136" grpId="0" animBg="1"/>
      <p:bldP spid="1004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7"/>
          <p:cNvSpPr txBox="1">
            <a:spLocks noChangeArrowheads="1"/>
          </p:cNvSpPr>
          <p:nvPr/>
        </p:nvSpPr>
        <p:spPr bwMode="auto">
          <a:xfrm>
            <a:off x="4953000" y="32004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graphicFrame>
        <p:nvGraphicFramePr>
          <p:cNvPr id="14" name="Group 2"/>
          <p:cNvGraphicFramePr>
            <a:graphicFrameLocks/>
          </p:cNvGraphicFramePr>
          <p:nvPr/>
        </p:nvGraphicFramePr>
        <p:xfrm>
          <a:off x="750888" y="2514600"/>
          <a:ext cx="7935912" cy="4229185"/>
        </p:xfrm>
        <a:graphic>
          <a:graphicData uri="http://schemas.openxmlformats.org/drawingml/2006/table">
            <a:tbl>
              <a:tblPr/>
              <a:tblGrid>
                <a:gridCol w="919554"/>
                <a:gridCol w="2890751"/>
                <a:gridCol w="1371710"/>
                <a:gridCol w="1440929"/>
                <a:gridCol w="1312968"/>
              </a:tblGrid>
              <a:tr h="541275">
                <a:tc rowSpan="2">
                  <a:txBody>
                    <a:bodyPr/>
                    <a:lstStyle/>
                    <a:p>
                      <a:pPr algn="ctr"/>
                      <a:r>
                        <a:rPr lang="en-US" sz="2400" b="1" dirty="0" err="1" smtClean="0">
                          <a:latin typeface="Times New Roman" pitchFamily="18" charset="0"/>
                          <a:cs typeface="Times New Roman" pitchFamily="18" charset="0"/>
                        </a:rPr>
                        <a:t>Hình</a:t>
                      </a:r>
                      <a:endParaRPr lang="vi-VN" sz="2400" b="1" dirty="0">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Tên</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Cách</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mọc</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vi-VN"/>
                    </a:p>
                  </a:txBody>
                  <a:tcPr/>
                </a:tc>
                <a:tc hMerge="1">
                  <a:txBody>
                    <a:bodyPr/>
                    <a:lstStyle/>
                    <a:p>
                      <a:endParaRPr lang="vi-VN"/>
                    </a:p>
                  </a:txBody>
                  <a:tcPr/>
                </a:tc>
              </a:tr>
              <a:tr h="457176">
                <a:tc vMerge="1">
                  <a:txBody>
                    <a:bodyPr/>
                    <a:lstStyle/>
                    <a:p>
                      <a:endParaRPr lang="vi-VN"/>
                    </a:p>
                  </a:txBody>
                  <a:tcPr/>
                </a:tc>
                <a:tc vMerge="1">
                  <a:txBody>
                    <a:bodyPr/>
                    <a:lstStyle/>
                    <a:p>
                      <a:endParaRPr lang="vi-VN"/>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Đứng</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Leo</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Bò</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1</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nhãn</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2</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bí</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đỏ</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3</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dưa</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leo</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4</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rau</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muống</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5</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lúa</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6</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su</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hào</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7</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gỗ</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trong</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rừng</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3613" name="Text Box 6"/>
          <p:cNvSpPr txBox="1">
            <a:spLocks noChangeArrowheads="1"/>
          </p:cNvSpPr>
          <p:nvPr/>
        </p:nvSpPr>
        <p:spPr bwMode="auto">
          <a:xfrm>
            <a:off x="2819400" y="1905000"/>
            <a:ext cx="365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400" b="1">
                <a:solidFill>
                  <a:srgbClr val="FF0000"/>
                </a:solidFill>
                <a:latin typeface="Times New Roman" panose="02020603050405020304" pitchFamily="18" charset="0"/>
              </a:rPr>
              <a:t>PHIẾU BÀI TẬP: </a:t>
            </a:r>
          </a:p>
        </p:txBody>
      </p:sp>
      <p:sp>
        <p:nvSpPr>
          <p:cNvPr id="23614" name="Rectangle 2"/>
          <p:cNvSpPr>
            <a:spLocks noChangeArrowheads="1"/>
          </p:cNvSpPr>
          <p:nvPr/>
        </p:nvSpPr>
        <p:spPr bwMode="auto">
          <a:xfrm>
            <a:off x="381000" y="12192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800" b="1" dirty="0" err="1" smtClean="0">
                <a:latin typeface="Times New Roman" panose="02020603050405020304" pitchFamily="18" charset="0"/>
                <a:cs typeface="Times New Roman" panose="02020603050405020304" pitchFamily="18" charset="0"/>
              </a:rPr>
              <a:t>Hoạt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động</a:t>
            </a:r>
            <a:r>
              <a:rPr lang="en-US" sz="2800" b="1" dirty="0" smtClean="0">
                <a:latin typeface="Times New Roman" panose="02020603050405020304" pitchFamily="18" charset="0"/>
                <a:cs typeface="Times New Roman" panose="02020603050405020304" pitchFamily="18" charset="0"/>
              </a:rPr>
              <a:t> 2: </a:t>
            </a:r>
            <a:r>
              <a:rPr lang="en-US" sz="2800" b="1" dirty="0" err="1" smtClean="0">
                <a:latin typeface="Times New Roman" panose="02020603050405020304" pitchFamily="18" charset="0"/>
                <a:cs typeface="Times New Roman" panose="02020603050405020304" pitchFamily="18" charset="0"/>
              </a:rPr>
              <a:t>Phân</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mọc</a:t>
            </a:r>
            <a:r>
              <a:rPr lang="en-US" sz="2800" b="1" dirty="0" smtClean="0">
                <a:latin typeface="Times New Roman" panose="02020603050405020304" pitchFamily="18" charset="0"/>
                <a:cs typeface="Times New Roman" panose="02020603050405020304" pitchFamily="18" charset="0"/>
              </a:rPr>
              <a:t> </a:t>
            </a:r>
            <a:endParaRPr lang="vi-VN" altLang="en-US" sz="2800" b="1" dirty="0">
              <a:latin typeface="Times New Roman" panose="02020603050405020304" pitchFamily="18" charset="0"/>
              <a:cs typeface="Times New Roman" panose="02020603050405020304" pitchFamily="18" charset="0"/>
            </a:endParaRPr>
          </a:p>
        </p:txBody>
      </p:sp>
      <p:sp>
        <p:nvSpPr>
          <p:cNvPr id="19" name="Rectangle 18"/>
          <p:cNvSpPr/>
          <p:nvPr/>
        </p:nvSpPr>
        <p:spPr>
          <a:xfrm>
            <a:off x="4876800" y="35814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X</a:t>
            </a:r>
            <a:endParaRPr lang="vi-VN" b="1" dirty="0">
              <a:solidFill>
                <a:schemeClr val="tx1"/>
              </a:solidFill>
            </a:endParaRPr>
          </a:p>
        </p:txBody>
      </p:sp>
      <p:sp>
        <p:nvSpPr>
          <p:cNvPr id="20" name="Rectangle 19"/>
          <p:cNvSpPr/>
          <p:nvPr/>
        </p:nvSpPr>
        <p:spPr>
          <a:xfrm>
            <a:off x="4876800" y="63246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X</a:t>
            </a:r>
            <a:endParaRPr lang="vi-VN" b="1" dirty="0">
              <a:solidFill>
                <a:schemeClr val="tx1"/>
              </a:solidFill>
            </a:endParaRPr>
          </a:p>
        </p:txBody>
      </p:sp>
      <p:sp>
        <p:nvSpPr>
          <p:cNvPr id="21" name="Rectangle 20"/>
          <p:cNvSpPr/>
          <p:nvPr/>
        </p:nvSpPr>
        <p:spPr>
          <a:xfrm>
            <a:off x="4876800" y="58674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X</a:t>
            </a:r>
            <a:endParaRPr lang="vi-VN" b="1" dirty="0">
              <a:solidFill>
                <a:schemeClr val="tx1"/>
              </a:solidFill>
            </a:endParaRPr>
          </a:p>
        </p:txBody>
      </p:sp>
      <p:sp>
        <p:nvSpPr>
          <p:cNvPr id="24" name="Rectangle 23"/>
          <p:cNvSpPr/>
          <p:nvPr/>
        </p:nvSpPr>
        <p:spPr>
          <a:xfrm>
            <a:off x="4876800" y="54102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X</a:t>
            </a:r>
            <a:endParaRPr lang="vi-VN" b="1" dirty="0">
              <a:solidFill>
                <a:schemeClr val="tx1"/>
              </a:solidFill>
            </a:endParaRPr>
          </a:p>
        </p:txBody>
      </p:sp>
      <p:sp>
        <p:nvSpPr>
          <p:cNvPr id="23619" name="Text Box 7"/>
          <p:cNvSpPr txBox="1">
            <a:spLocks noChangeArrowheads="1"/>
          </p:cNvSpPr>
          <p:nvPr/>
        </p:nvSpPr>
        <p:spPr bwMode="auto">
          <a:xfrm>
            <a:off x="2500313" y="366713"/>
            <a:ext cx="396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2400" u="sng">
                <a:latin typeface="Times New Roman" panose="02020603050405020304" pitchFamily="18" charset="0"/>
              </a:rPr>
              <a:t>Tự nhiên xã hội:</a:t>
            </a:r>
            <a:r>
              <a:rPr lang="en-US" sz="2400">
                <a:latin typeface="Times New Roman" panose="02020603050405020304" pitchFamily="18" charset="0"/>
              </a:rPr>
              <a:t> (Tiết 41)</a:t>
            </a:r>
          </a:p>
        </p:txBody>
      </p:sp>
      <p:sp>
        <p:nvSpPr>
          <p:cNvPr id="23621" name="Text Box 4"/>
          <p:cNvSpPr txBox="1">
            <a:spLocks noChangeArrowheads="1"/>
          </p:cNvSpPr>
          <p:nvPr/>
        </p:nvSpPr>
        <p:spPr bwMode="auto">
          <a:xfrm>
            <a:off x="3176588" y="781050"/>
            <a:ext cx="205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a:latin typeface="Times New Roman" panose="02020603050405020304" pitchFamily="18" charset="0"/>
              </a:rPr>
              <a:t>  </a:t>
            </a:r>
            <a:r>
              <a:rPr lang="en-US" sz="2800">
                <a:solidFill>
                  <a:srgbClr val="FF0000"/>
                </a:solidFill>
                <a:latin typeface="Times New Roman" panose="02020603050405020304" pitchFamily="18" charset="0"/>
              </a:rPr>
              <a:t> </a:t>
            </a:r>
            <a:r>
              <a:rPr lang="en-US" sz="2800" b="1">
                <a:solidFill>
                  <a:srgbClr val="FF0000"/>
                </a:solidFill>
                <a:latin typeface="Times New Roman" panose="02020603050405020304" pitchFamily="18" charset="0"/>
              </a:rPr>
              <a:t>Thân cây</a:t>
            </a:r>
            <a:r>
              <a:rPr lang="en-US" sz="2800">
                <a:solidFill>
                  <a:srgbClr val="FF0000"/>
                </a:solidFill>
                <a:latin typeface="Times New Roman" panose="02020603050405020304" pitchFamily="18" charset="0"/>
              </a:rPr>
              <a:t> </a:t>
            </a:r>
          </a:p>
        </p:txBody>
      </p:sp>
    </p:spTree>
    <p:extLst>
      <p:ext uri="{BB962C8B-B14F-4D97-AF65-F5344CB8AC3E}">
        <p14:creationId xmlns:p14="http://schemas.microsoft.com/office/powerpoint/2010/main" val="17683049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7"/>
          <p:cNvSpPr txBox="1">
            <a:spLocks noChangeArrowheads="1"/>
          </p:cNvSpPr>
          <p:nvPr/>
        </p:nvSpPr>
        <p:spPr bwMode="auto">
          <a:xfrm>
            <a:off x="4953000" y="32004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graphicFrame>
        <p:nvGraphicFramePr>
          <p:cNvPr id="14" name="Group 2"/>
          <p:cNvGraphicFramePr>
            <a:graphicFrameLocks/>
          </p:cNvGraphicFramePr>
          <p:nvPr/>
        </p:nvGraphicFramePr>
        <p:xfrm>
          <a:off x="750888" y="2514600"/>
          <a:ext cx="7935912" cy="4229185"/>
        </p:xfrm>
        <a:graphic>
          <a:graphicData uri="http://schemas.openxmlformats.org/drawingml/2006/table">
            <a:tbl>
              <a:tblPr/>
              <a:tblGrid>
                <a:gridCol w="919554"/>
                <a:gridCol w="2890751"/>
                <a:gridCol w="1371710"/>
                <a:gridCol w="1440929"/>
                <a:gridCol w="1312968"/>
              </a:tblGrid>
              <a:tr h="541275">
                <a:tc rowSpan="2">
                  <a:txBody>
                    <a:bodyPr/>
                    <a:lstStyle/>
                    <a:p>
                      <a:pPr algn="ctr"/>
                      <a:r>
                        <a:rPr lang="en-US" sz="2400" b="1" dirty="0" err="1" smtClean="0">
                          <a:latin typeface="Times New Roman" pitchFamily="18" charset="0"/>
                          <a:cs typeface="Times New Roman" pitchFamily="18" charset="0"/>
                        </a:rPr>
                        <a:t>Hình</a:t>
                      </a:r>
                      <a:endParaRPr lang="vi-VN" sz="2400" b="1" dirty="0">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Tên</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Cách</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mọc</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vi-VN"/>
                    </a:p>
                  </a:txBody>
                  <a:tcPr/>
                </a:tc>
                <a:tc hMerge="1">
                  <a:txBody>
                    <a:bodyPr/>
                    <a:lstStyle/>
                    <a:p>
                      <a:endParaRPr lang="vi-VN"/>
                    </a:p>
                  </a:txBody>
                  <a:tcPr/>
                </a:tc>
              </a:tr>
              <a:tr h="457176">
                <a:tc vMerge="1">
                  <a:txBody>
                    <a:bodyPr/>
                    <a:lstStyle/>
                    <a:p>
                      <a:endParaRPr lang="vi-VN"/>
                    </a:p>
                  </a:txBody>
                  <a:tcPr/>
                </a:tc>
                <a:tc vMerge="1">
                  <a:txBody>
                    <a:bodyPr/>
                    <a:lstStyle/>
                    <a:p>
                      <a:endParaRPr lang="vi-VN"/>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Đứng</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Leo</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Bò</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1</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nhãn</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2</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bí</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đỏ</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3</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dưa</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leo</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4</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rau</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muống</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5</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lúa</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6</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su</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hào</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7</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gỗ</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trong</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rừng</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4637" name="Text Box 6"/>
          <p:cNvSpPr txBox="1">
            <a:spLocks noChangeArrowheads="1"/>
          </p:cNvSpPr>
          <p:nvPr/>
        </p:nvSpPr>
        <p:spPr bwMode="auto">
          <a:xfrm>
            <a:off x="2819400" y="1905000"/>
            <a:ext cx="365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400" b="1">
                <a:solidFill>
                  <a:srgbClr val="FF0000"/>
                </a:solidFill>
                <a:latin typeface="Times New Roman" panose="02020603050405020304" pitchFamily="18" charset="0"/>
              </a:rPr>
              <a:t>PHIẾU BÀI TẬP: </a:t>
            </a:r>
          </a:p>
        </p:txBody>
      </p:sp>
      <p:sp>
        <p:nvSpPr>
          <p:cNvPr id="24638" name="Rectangle 2"/>
          <p:cNvSpPr>
            <a:spLocks noChangeArrowheads="1"/>
          </p:cNvSpPr>
          <p:nvPr/>
        </p:nvSpPr>
        <p:spPr bwMode="auto">
          <a:xfrm>
            <a:off x="381000" y="12192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800" b="1" dirty="0" err="1" smtClean="0">
                <a:latin typeface="Times New Roman" panose="02020603050405020304" pitchFamily="18" charset="0"/>
                <a:cs typeface="Times New Roman" panose="02020603050405020304" pitchFamily="18" charset="0"/>
              </a:rPr>
              <a:t>Hoạt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động</a:t>
            </a:r>
            <a:r>
              <a:rPr lang="en-US" sz="2800" b="1" dirty="0" smtClean="0">
                <a:latin typeface="Times New Roman" panose="02020603050405020304" pitchFamily="18" charset="0"/>
                <a:cs typeface="Times New Roman" panose="02020603050405020304" pitchFamily="18" charset="0"/>
              </a:rPr>
              <a:t> 2: </a:t>
            </a:r>
            <a:r>
              <a:rPr lang="en-US" sz="2800" b="1" dirty="0" err="1" smtClean="0">
                <a:latin typeface="Times New Roman" panose="02020603050405020304" pitchFamily="18" charset="0"/>
                <a:cs typeface="Times New Roman" panose="02020603050405020304" pitchFamily="18" charset="0"/>
              </a:rPr>
              <a:t>Phân</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mọc</a:t>
            </a:r>
            <a:endParaRPr lang="vi-VN" altLang="en-US" sz="2800" b="1" dirty="0">
              <a:latin typeface="Times New Roman" panose="02020603050405020304" pitchFamily="18" charset="0"/>
              <a:cs typeface="Times New Roman" panose="02020603050405020304" pitchFamily="18" charset="0"/>
            </a:endParaRPr>
          </a:p>
        </p:txBody>
      </p:sp>
      <p:sp>
        <p:nvSpPr>
          <p:cNvPr id="19" name="Rectangle 18"/>
          <p:cNvSpPr/>
          <p:nvPr/>
        </p:nvSpPr>
        <p:spPr>
          <a:xfrm>
            <a:off x="4876800" y="35814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X</a:t>
            </a:r>
            <a:endParaRPr lang="vi-VN" b="1" dirty="0">
              <a:solidFill>
                <a:schemeClr val="tx1"/>
              </a:solidFill>
            </a:endParaRPr>
          </a:p>
        </p:txBody>
      </p:sp>
      <p:sp>
        <p:nvSpPr>
          <p:cNvPr id="20" name="Rectangle 19"/>
          <p:cNvSpPr/>
          <p:nvPr/>
        </p:nvSpPr>
        <p:spPr>
          <a:xfrm>
            <a:off x="4876800" y="63246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X</a:t>
            </a:r>
            <a:endParaRPr lang="vi-VN" b="1" dirty="0">
              <a:solidFill>
                <a:schemeClr val="tx1"/>
              </a:solidFill>
            </a:endParaRPr>
          </a:p>
        </p:txBody>
      </p:sp>
      <p:sp>
        <p:nvSpPr>
          <p:cNvPr id="21" name="Rectangle 20"/>
          <p:cNvSpPr/>
          <p:nvPr/>
        </p:nvSpPr>
        <p:spPr>
          <a:xfrm>
            <a:off x="4876800" y="58674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X</a:t>
            </a:r>
            <a:endParaRPr lang="vi-VN" b="1" dirty="0">
              <a:solidFill>
                <a:schemeClr val="tx1"/>
              </a:solidFill>
            </a:endParaRPr>
          </a:p>
        </p:txBody>
      </p:sp>
      <p:sp>
        <p:nvSpPr>
          <p:cNvPr id="23" name="Rectangle 22"/>
          <p:cNvSpPr/>
          <p:nvPr/>
        </p:nvSpPr>
        <p:spPr>
          <a:xfrm>
            <a:off x="6324600" y="44958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X</a:t>
            </a:r>
            <a:endParaRPr lang="vi-VN" b="1" dirty="0">
              <a:solidFill>
                <a:schemeClr val="tx1"/>
              </a:solidFill>
            </a:endParaRPr>
          </a:p>
        </p:txBody>
      </p:sp>
      <p:sp>
        <p:nvSpPr>
          <p:cNvPr id="24" name="Rectangle 23"/>
          <p:cNvSpPr/>
          <p:nvPr/>
        </p:nvSpPr>
        <p:spPr>
          <a:xfrm>
            <a:off x="4876800" y="54102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X</a:t>
            </a:r>
            <a:endParaRPr lang="vi-VN" b="1" dirty="0">
              <a:solidFill>
                <a:schemeClr val="tx1"/>
              </a:solidFill>
            </a:endParaRPr>
          </a:p>
        </p:txBody>
      </p:sp>
      <p:sp>
        <p:nvSpPr>
          <p:cNvPr id="24644" name="Text Box 7"/>
          <p:cNvSpPr txBox="1">
            <a:spLocks noChangeArrowheads="1"/>
          </p:cNvSpPr>
          <p:nvPr/>
        </p:nvSpPr>
        <p:spPr bwMode="auto">
          <a:xfrm>
            <a:off x="2500313" y="366713"/>
            <a:ext cx="396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2400" u="sng">
                <a:latin typeface="Times New Roman" panose="02020603050405020304" pitchFamily="18" charset="0"/>
              </a:rPr>
              <a:t>Tự nhiên xã hội:</a:t>
            </a:r>
            <a:r>
              <a:rPr lang="en-US" sz="2400">
                <a:latin typeface="Times New Roman" panose="02020603050405020304" pitchFamily="18" charset="0"/>
              </a:rPr>
              <a:t> (Tiết 41)</a:t>
            </a:r>
          </a:p>
        </p:txBody>
      </p:sp>
      <p:sp>
        <p:nvSpPr>
          <p:cNvPr id="24646" name="Text Box 4"/>
          <p:cNvSpPr txBox="1">
            <a:spLocks noChangeArrowheads="1"/>
          </p:cNvSpPr>
          <p:nvPr/>
        </p:nvSpPr>
        <p:spPr bwMode="auto">
          <a:xfrm>
            <a:off x="3176588" y="781050"/>
            <a:ext cx="205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a:latin typeface="Times New Roman" panose="02020603050405020304" pitchFamily="18" charset="0"/>
              </a:rPr>
              <a:t>  </a:t>
            </a:r>
            <a:r>
              <a:rPr lang="en-US" sz="2800">
                <a:solidFill>
                  <a:srgbClr val="FF0000"/>
                </a:solidFill>
                <a:latin typeface="Times New Roman" panose="02020603050405020304" pitchFamily="18" charset="0"/>
              </a:rPr>
              <a:t> </a:t>
            </a:r>
            <a:r>
              <a:rPr lang="en-US" sz="2800" b="1">
                <a:solidFill>
                  <a:srgbClr val="FF0000"/>
                </a:solidFill>
                <a:latin typeface="Times New Roman" panose="02020603050405020304" pitchFamily="18" charset="0"/>
              </a:rPr>
              <a:t>Thân cây</a:t>
            </a:r>
            <a:r>
              <a:rPr lang="en-US" sz="2800">
                <a:solidFill>
                  <a:srgbClr val="FF0000"/>
                </a:solidFill>
                <a:latin typeface="Times New Roman" panose="02020603050405020304" pitchFamily="18" charset="0"/>
              </a:rPr>
              <a:t> </a:t>
            </a:r>
          </a:p>
        </p:txBody>
      </p:sp>
    </p:spTree>
    <p:extLst>
      <p:ext uri="{BB962C8B-B14F-4D97-AF65-F5344CB8AC3E}">
        <p14:creationId xmlns:p14="http://schemas.microsoft.com/office/powerpoint/2010/main" val="24850726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ox(i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7" descr="Untitle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4138"/>
            <a:ext cx="8763000" cy="5716587"/>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5603" name="Text Box 3"/>
          <p:cNvSpPr txBox="1">
            <a:spLocks noChangeArrowheads="1"/>
          </p:cNvSpPr>
          <p:nvPr/>
        </p:nvSpPr>
        <p:spPr bwMode="auto">
          <a:xfrm>
            <a:off x="3048000" y="5946775"/>
            <a:ext cx="2438400" cy="530225"/>
          </a:xfrm>
          <a:prstGeom prst="rect">
            <a:avLst/>
          </a:prstGeom>
          <a:solidFill>
            <a:srgbClr val="FFFF00"/>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a:solidFill>
                  <a:srgbClr val="FF0000"/>
                </a:solidFill>
                <a:latin typeface="Times New Roman" panose="02020603050405020304" pitchFamily="18" charset="0"/>
                <a:cs typeface="Times New Roman" panose="02020603050405020304" pitchFamily="18" charset="0"/>
              </a:rPr>
              <a:t>Cây dưa leo</a:t>
            </a:r>
          </a:p>
        </p:txBody>
      </p:sp>
    </p:spTree>
    <p:extLst>
      <p:ext uri="{BB962C8B-B14F-4D97-AF65-F5344CB8AC3E}">
        <p14:creationId xmlns:p14="http://schemas.microsoft.com/office/powerpoint/2010/main" val="31781113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17"/>
          <p:cNvGrpSpPr>
            <a:grpSpLocks/>
          </p:cNvGrpSpPr>
          <p:nvPr/>
        </p:nvGrpSpPr>
        <p:grpSpPr bwMode="auto">
          <a:xfrm>
            <a:off x="76200" y="76200"/>
            <a:ext cx="4495800" cy="3276600"/>
            <a:chOff x="662819" y="2057400"/>
            <a:chExt cx="8023981" cy="4724400"/>
          </a:xfrm>
        </p:grpSpPr>
        <p:pic>
          <p:nvPicPr>
            <p:cNvPr id="26636" name="Picture 4" descr="http://cphaco.vn/wp-content/uploads/2015/08/ba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819" y="2057400"/>
              <a:ext cx="8023981" cy="47244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6637" name="Rectangle 2"/>
            <p:cNvSpPr>
              <a:spLocks noChangeArrowheads="1"/>
            </p:cNvSpPr>
            <p:nvPr/>
          </p:nvSpPr>
          <p:spPr bwMode="auto">
            <a:xfrm>
              <a:off x="4345958" y="6248400"/>
              <a:ext cx="4340842" cy="533400"/>
            </a:xfrm>
            <a:prstGeom prst="rect">
              <a:avLst/>
            </a:prstGeom>
            <a:solidFill>
              <a:srgbClr val="FFFF00"/>
            </a:solidFill>
            <a:ln w="3810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BÍ CHANH</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26627" name="Group 14"/>
          <p:cNvGrpSpPr>
            <a:grpSpLocks/>
          </p:cNvGrpSpPr>
          <p:nvPr/>
        </p:nvGrpSpPr>
        <p:grpSpPr bwMode="auto">
          <a:xfrm>
            <a:off x="4648200" y="76200"/>
            <a:ext cx="4495800" cy="3284538"/>
            <a:chOff x="762000" y="2057400"/>
            <a:chExt cx="7696202" cy="4655949"/>
          </a:xfrm>
        </p:grpSpPr>
        <p:pic>
          <p:nvPicPr>
            <p:cNvPr id="26634" name="Picture 2" descr="http://cayhoacanh.com/wp-content/uploads/2014/04/cay-kho-qu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057400"/>
              <a:ext cx="7696200" cy="4655949"/>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6635" name="Rectangle 2"/>
            <p:cNvSpPr>
              <a:spLocks noChangeArrowheads="1"/>
            </p:cNvSpPr>
            <p:nvPr/>
          </p:nvSpPr>
          <p:spPr bwMode="auto">
            <a:xfrm>
              <a:off x="4414434" y="6172201"/>
              <a:ext cx="4043768" cy="533400"/>
            </a:xfrm>
            <a:prstGeom prst="rect">
              <a:avLst/>
            </a:prstGeom>
            <a:solidFill>
              <a:srgbClr val="FFFF00"/>
            </a:solidFill>
            <a:ln w="3810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KHỔ QUA</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26628" name="Group 11"/>
          <p:cNvGrpSpPr>
            <a:grpSpLocks/>
          </p:cNvGrpSpPr>
          <p:nvPr/>
        </p:nvGrpSpPr>
        <p:grpSpPr bwMode="auto">
          <a:xfrm>
            <a:off x="76200" y="3429000"/>
            <a:ext cx="4572000" cy="3352800"/>
            <a:chOff x="685800" y="2057400"/>
            <a:chExt cx="8001002" cy="4669221"/>
          </a:xfrm>
        </p:grpSpPr>
        <p:pic>
          <p:nvPicPr>
            <p:cNvPr id="26632" name="Picture 4" descr="http://ahtc.com.vn/wp-content/uploads/2015/10/chanh-day-da-la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057400"/>
              <a:ext cx="8001000" cy="4669221"/>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6633" name="Rectangle 2"/>
            <p:cNvSpPr>
              <a:spLocks noChangeArrowheads="1"/>
            </p:cNvSpPr>
            <p:nvPr/>
          </p:nvSpPr>
          <p:spPr bwMode="auto">
            <a:xfrm>
              <a:off x="3702571" y="6172200"/>
              <a:ext cx="4984231" cy="533399"/>
            </a:xfrm>
            <a:prstGeom prst="rect">
              <a:avLst/>
            </a:prstGeom>
            <a:solidFill>
              <a:srgbClr val="FFFF00"/>
            </a:solidFill>
            <a:ln w="5715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CHANH DÂY</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26629" name="Group 8"/>
          <p:cNvGrpSpPr>
            <a:grpSpLocks/>
          </p:cNvGrpSpPr>
          <p:nvPr/>
        </p:nvGrpSpPr>
        <p:grpSpPr bwMode="auto">
          <a:xfrm>
            <a:off x="4724400" y="3429000"/>
            <a:ext cx="4419600" cy="3429000"/>
            <a:chOff x="533400" y="2133600"/>
            <a:chExt cx="8229600" cy="4684986"/>
          </a:xfrm>
        </p:grpSpPr>
        <p:pic>
          <p:nvPicPr>
            <p:cNvPr id="26630" name="Picture 2" descr="http://kcmdanang.org.vn/images/sanpham/763804_31125_cay-ga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133600"/>
              <a:ext cx="8229600" cy="4684986"/>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6631" name="Rectangle 2"/>
            <p:cNvSpPr>
              <a:spLocks noChangeArrowheads="1"/>
            </p:cNvSpPr>
            <p:nvPr/>
          </p:nvSpPr>
          <p:spPr bwMode="auto">
            <a:xfrm>
              <a:off x="6019800" y="6248400"/>
              <a:ext cx="2743200" cy="533400"/>
            </a:xfrm>
            <a:prstGeom prst="rect">
              <a:avLst/>
            </a:prstGeom>
            <a:solidFill>
              <a:srgbClr val="FFFF00"/>
            </a:solidFill>
            <a:ln w="3810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GẤC</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337702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7"/>
          <p:cNvSpPr txBox="1">
            <a:spLocks noChangeArrowheads="1"/>
          </p:cNvSpPr>
          <p:nvPr/>
        </p:nvSpPr>
        <p:spPr bwMode="auto">
          <a:xfrm>
            <a:off x="4953000" y="32004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graphicFrame>
        <p:nvGraphicFramePr>
          <p:cNvPr id="14" name="Group 2"/>
          <p:cNvGraphicFramePr>
            <a:graphicFrameLocks/>
          </p:cNvGraphicFramePr>
          <p:nvPr/>
        </p:nvGraphicFramePr>
        <p:xfrm>
          <a:off x="750888" y="2514600"/>
          <a:ext cx="7935912" cy="4229185"/>
        </p:xfrm>
        <a:graphic>
          <a:graphicData uri="http://schemas.openxmlformats.org/drawingml/2006/table">
            <a:tbl>
              <a:tblPr/>
              <a:tblGrid>
                <a:gridCol w="919554"/>
                <a:gridCol w="2890751"/>
                <a:gridCol w="1371710"/>
                <a:gridCol w="1440929"/>
                <a:gridCol w="1312968"/>
              </a:tblGrid>
              <a:tr h="541275">
                <a:tc rowSpan="2">
                  <a:txBody>
                    <a:bodyPr/>
                    <a:lstStyle/>
                    <a:p>
                      <a:pPr algn="ctr"/>
                      <a:r>
                        <a:rPr lang="en-US" sz="2400" b="1" dirty="0" err="1" smtClean="0">
                          <a:latin typeface="Times New Roman" pitchFamily="18" charset="0"/>
                          <a:cs typeface="Times New Roman" pitchFamily="18" charset="0"/>
                        </a:rPr>
                        <a:t>Hình</a:t>
                      </a:r>
                      <a:endParaRPr lang="vi-VN" sz="2400" b="1" dirty="0">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Tên</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Cách</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mọc</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vi-VN"/>
                    </a:p>
                  </a:txBody>
                  <a:tcPr/>
                </a:tc>
                <a:tc hMerge="1">
                  <a:txBody>
                    <a:bodyPr/>
                    <a:lstStyle/>
                    <a:p>
                      <a:endParaRPr lang="vi-VN"/>
                    </a:p>
                  </a:txBody>
                  <a:tcPr/>
                </a:tc>
              </a:tr>
              <a:tr h="457176">
                <a:tc vMerge="1">
                  <a:txBody>
                    <a:bodyPr/>
                    <a:lstStyle/>
                    <a:p>
                      <a:endParaRPr lang="vi-VN"/>
                    </a:p>
                  </a:txBody>
                  <a:tcPr/>
                </a:tc>
                <a:tc vMerge="1">
                  <a:txBody>
                    <a:bodyPr/>
                    <a:lstStyle/>
                    <a:p>
                      <a:endParaRPr lang="vi-VN"/>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Đứng</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Leo</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Bò</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1</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nhãn</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2</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bí</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đỏ</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3</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dưa</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leo</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4</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rau</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muống</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5</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lúa</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6</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su</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hào</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7</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gỗ</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trong</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rừng</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7709" name="Text Box 6"/>
          <p:cNvSpPr txBox="1">
            <a:spLocks noChangeArrowheads="1"/>
          </p:cNvSpPr>
          <p:nvPr/>
        </p:nvSpPr>
        <p:spPr bwMode="auto">
          <a:xfrm>
            <a:off x="2819400" y="1905000"/>
            <a:ext cx="365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400" b="1">
                <a:solidFill>
                  <a:srgbClr val="FF0000"/>
                </a:solidFill>
                <a:latin typeface="Times New Roman" panose="02020603050405020304" pitchFamily="18" charset="0"/>
              </a:rPr>
              <a:t>PHIẾU BÀI TẬP: </a:t>
            </a:r>
          </a:p>
        </p:txBody>
      </p:sp>
      <p:sp>
        <p:nvSpPr>
          <p:cNvPr id="27710" name="Rectangle 2"/>
          <p:cNvSpPr>
            <a:spLocks noChangeArrowheads="1"/>
          </p:cNvSpPr>
          <p:nvPr/>
        </p:nvSpPr>
        <p:spPr bwMode="auto">
          <a:xfrm>
            <a:off x="381000" y="12192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800" b="1" dirty="0" err="1" smtClean="0">
                <a:latin typeface="Times New Roman" panose="02020603050405020304" pitchFamily="18" charset="0"/>
                <a:cs typeface="Times New Roman" panose="02020603050405020304" pitchFamily="18" charset="0"/>
              </a:rPr>
              <a:t>Hoạt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động</a:t>
            </a:r>
            <a:r>
              <a:rPr lang="en-US" sz="2800" b="1" dirty="0" smtClean="0">
                <a:latin typeface="Times New Roman" panose="02020603050405020304" pitchFamily="18" charset="0"/>
                <a:cs typeface="Times New Roman" panose="02020603050405020304" pitchFamily="18" charset="0"/>
              </a:rPr>
              <a:t> 2: </a:t>
            </a:r>
            <a:r>
              <a:rPr lang="en-US" sz="2800" b="1" dirty="0" err="1" smtClean="0">
                <a:latin typeface="Times New Roman" panose="02020603050405020304" pitchFamily="18" charset="0"/>
                <a:cs typeface="Times New Roman" panose="02020603050405020304" pitchFamily="18" charset="0"/>
              </a:rPr>
              <a:t>Phân</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mọc</a:t>
            </a:r>
            <a:r>
              <a:rPr lang="en-US" sz="2800" b="1" dirty="0" smtClean="0">
                <a:latin typeface="Times New Roman" panose="02020603050405020304" pitchFamily="18" charset="0"/>
                <a:cs typeface="Times New Roman" panose="02020603050405020304" pitchFamily="18" charset="0"/>
              </a:rPr>
              <a:t> </a:t>
            </a:r>
            <a:endParaRPr lang="vi-VN" altLang="en-US" sz="2800" b="1" dirty="0">
              <a:latin typeface="Times New Roman" panose="02020603050405020304" pitchFamily="18" charset="0"/>
              <a:cs typeface="Times New Roman" panose="02020603050405020304" pitchFamily="18" charset="0"/>
            </a:endParaRPr>
          </a:p>
        </p:txBody>
      </p:sp>
      <p:sp>
        <p:nvSpPr>
          <p:cNvPr id="19" name="Rectangle 18"/>
          <p:cNvSpPr/>
          <p:nvPr/>
        </p:nvSpPr>
        <p:spPr>
          <a:xfrm>
            <a:off x="4876800" y="35814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X</a:t>
            </a:r>
            <a:endParaRPr lang="vi-VN" b="1" dirty="0">
              <a:solidFill>
                <a:schemeClr val="tx1"/>
              </a:solidFill>
            </a:endParaRPr>
          </a:p>
        </p:txBody>
      </p:sp>
      <p:sp>
        <p:nvSpPr>
          <p:cNvPr id="20" name="Rectangle 19"/>
          <p:cNvSpPr/>
          <p:nvPr/>
        </p:nvSpPr>
        <p:spPr>
          <a:xfrm>
            <a:off x="4876800" y="63246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X</a:t>
            </a:r>
            <a:endParaRPr lang="vi-VN" b="1" dirty="0">
              <a:solidFill>
                <a:schemeClr val="tx1"/>
              </a:solidFill>
            </a:endParaRPr>
          </a:p>
        </p:txBody>
      </p:sp>
      <p:sp>
        <p:nvSpPr>
          <p:cNvPr id="21" name="Rectangle 20"/>
          <p:cNvSpPr/>
          <p:nvPr/>
        </p:nvSpPr>
        <p:spPr>
          <a:xfrm>
            <a:off x="4876800" y="58674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X</a:t>
            </a:r>
            <a:endParaRPr lang="vi-VN" b="1" dirty="0">
              <a:solidFill>
                <a:schemeClr val="tx1"/>
              </a:solidFill>
            </a:endParaRPr>
          </a:p>
        </p:txBody>
      </p:sp>
      <p:sp>
        <p:nvSpPr>
          <p:cNvPr id="23" name="Rectangle 22"/>
          <p:cNvSpPr/>
          <p:nvPr/>
        </p:nvSpPr>
        <p:spPr>
          <a:xfrm>
            <a:off x="6324600" y="44958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X</a:t>
            </a:r>
            <a:endParaRPr lang="vi-VN" b="1" dirty="0">
              <a:solidFill>
                <a:schemeClr val="tx1"/>
              </a:solidFill>
            </a:endParaRPr>
          </a:p>
        </p:txBody>
      </p:sp>
      <p:sp>
        <p:nvSpPr>
          <p:cNvPr id="24" name="Rectangle 23"/>
          <p:cNvSpPr/>
          <p:nvPr/>
        </p:nvSpPr>
        <p:spPr>
          <a:xfrm>
            <a:off x="4876800" y="54102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X</a:t>
            </a:r>
            <a:endParaRPr lang="vi-VN" b="1" dirty="0">
              <a:solidFill>
                <a:schemeClr val="tx1"/>
              </a:solidFill>
            </a:endParaRPr>
          </a:p>
        </p:txBody>
      </p:sp>
      <p:sp>
        <p:nvSpPr>
          <p:cNvPr id="27716" name="Text Box 7"/>
          <p:cNvSpPr txBox="1">
            <a:spLocks noChangeArrowheads="1"/>
          </p:cNvSpPr>
          <p:nvPr/>
        </p:nvSpPr>
        <p:spPr bwMode="auto">
          <a:xfrm>
            <a:off x="2500313" y="366713"/>
            <a:ext cx="396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2400" u="sng">
                <a:latin typeface="Times New Roman" panose="02020603050405020304" pitchFamily="18" charset="0"/>
              </a:rPr>
              <a:t>Tự nhiên xã hội:</a:t>
            </a:r>
            <a:r>
              <a:rPr lang="en-US" sz="2400">
                <a:latin typeface="Times New Roman" panose="02020603050405020304" pitchFamily="18" charset="0"/>
              </a:rPr>
              <a:t> (Tiết 41)</a:t>
            </a:r>
          </a:p>
        </p:txBody>
      </p:sp>
      <p:sp>
        <p:nvSpPr>
          <p:cNvPr id="27718" name="Text Box 4"/>
          <p:cNvSpPr txBox="1">
            <a:spLocks noChangeArrowheads="1"/>
          </p:cNvSpPr>
          <p:nvPr/>
        </p:nvSpPr>
        <p:spPr bwMode="auto">
          <a:xfrm>
            <a:off x="3176588" y="781050"/>
            <a:ext cx="205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a:latin typeface="Times New Roman" panose="02020603050405020304" pitchFamily="18" charset="0"/>
              </a:rPr>
              <a:t>  </a:t>
            </a:r>
            <a:r>
              <a:rPr lang="en-US" sz="2800">
                <a:solidFill>
                  <a:srgbClr val="FF0000"/>
                </a:solidFill>
                <a:latin typeface="Times New Roman" panose="02020603050405020304" pitchFamily="18" charset="0"/>
              </a:rPr>
              <a:t> </a:t>
            </a:r>
            <a:r>
              <a:rPr lang="en-US" sz="2800" b="1">
                <a:solidFill>
                  <a:srgbClr val="FF0000"/>
                </a:solidFill>
                <a:latin typeface="Times New Roman" panose="02020603050405020304" pitchFamily="18" charset="0"/>
              </a:rPr>
              <a:t>Thân cây</a:t>
            </a:r>
            <a:r>
              <a:rPr lang="en-US" sz="2800">
                <a:solidFill>
                  <a:srgbClr val="FF0000"/>
                </a:solidFill>
                <a:latin typeface="Times New Roman" panose="02020603050405020304" pitchFamily="18" charset="0"/>
              </a:rPr>
              <a:t> </a:t>
            </a:r>
          </a:p>
        </p:txBody>
      </p:sp>
    </p:spTree>
    <p:extLst>
      <p:ext uri="{BB962C8B-B14F-4D97-AF65-F5344CB8AC3E}">
        <p14:creationId xmlns:p14="http://schemas.microsoft.com/office/powerpoint/2010/main" val="24747173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7"/>
          <p:cNvSpPr txBox="1">
            <a:spLocks noChangeArrowheads="1"/>
          </p:cNvSpPr>
          <p:nvPr/>
        </p:nvSpPr>
        <p:spPr bwMode="auto">
          <a:xfrm>
            <a:off x="4953000" y="32004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graphicFrame>
        <p:nvGraphicFramePr>
          <p:cNvPr id="14" name="Group 2"/>
          <p:cNvGraphicFramePr>
            <a:graphicFrameLocks/>
          </p:cNvGraphicFramePr>
          <p:nvPr/>
        </p:nvGraphicFramePr>
        <p:xfrm>
          <a:off x="750888" y="2514600"/>
          <a:ext cx="7935912" cy="4229185"/>
        </p:xfrm>
        <a:graphic>
          <a:graphicData uri="http://schemas.openxmlformats.org/drawingml/2006/table">
            <a:tbl>
              <a:tblPr/>
              <a:tblGrid>
                <a:gridCol w="919554"/>
                <a:gridCol w="2890751"/>
                <a:gridCol w="1371710"/>
                <a:gridCol w="1440929"/>
                <a:gridCol w="1312968"/>
              </a:tblGrid>
              <a:tr h="541275">
                <a:tc rowSpan="2">
                  <a:txBody>
                    <a:bodyPr/>
                    <a:lstStyle/>
                    <a:p>
                      <a:pPr algn="ctr"/>
                      <a:r>
                        <a:rPr lang="en-US" sz="2400" b="1" dirty="0" err="1" smtClean="0">
                          <a:latin typeface="Times New Roman" pitchFamily="18" charset="0"/>
                          <a:cs typeface="Times New Roman" pitchFamily="18" charset="0"/>
                        </a:rPr>
                        <a:t>Hình</a:t>
                      </a:r>
                      <a:endParaRPr lang="vi-VN" sz="2400" b="1" dirty="0">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Tên</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Cách</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mọc</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vi-VN"/>
                    </a:p>
                  </a:txBody>
                  <a:tcPr/>
                </a:tc>
                <a:tc hMerge="1">
                  <a:txBody>
                    <a:bodyPr/>
                    <a:lstStyle/>
                    <a:p>
                      <a:endParaRPr lang="vi-VN"/>
                    </a:p>
                  </a:txBody>
                  <a:tcPr/>
                </a:tc>
              </a:tr>
              <a:tr h="457176">
                <a:tc vMerge="1">
                  <a:txBody>
                    <a:bodyPr/>
                    <a:lstStyle/>
                    <a:p>
                      <a:endParaRPr lang="vi-VN"/>
                    </a:p>
                  </a:txBody>
                  <a:tcPr/>
                </a:tc>
                <a:tc vMerge="1">
                  <a:txBody>
                    <a:bodyPr/>
                    <a:lstStyle/>
                    <a:p>
                      <a:endParaRPr lang="vi-VN"/>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Đứng</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Leo</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Bò</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1</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nhãn</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2</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bí</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đỏ</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3</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dưa</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leo</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4</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rau</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muống</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5</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lúa</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6</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su</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hào</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7</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gỗ</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trong</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rừng</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8733" name="Text Box 6"/>
          <p:cNvSpPr txBox="1">
            <a:spLocks noChangeArrowheads="1"/>
          </p:cNvSpPr>
          <p:nvPr/>
        </p:nvSpPr>
        <p:spPr bwMode="auto">
          <a:xfrm>
            <a:off x="2819400" y="1905000"/>
            <a:ext cx="365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400" b="1">
                <a:solidFill>
                  <a:srgbClr val="FF0000"/>
                </a:solidFill>
                <a:latin typeface="Times New Roman" panose="02020603050405020304" pitchFamily="18" charset="0"/>
              </a:rPr>
              <a:t>PHIẾU BÀI TẬP: </a:t>
            </a:r>
          </a:p>
        </p:txBody>
      </p:sp>
      <p:sp>
        <p:nvSpPr>
          <p:cNvPr id="28734" name="Rectangle 2"/>
          <p:cNvSpPr>
            <a:spLocks noChangeArrowheads="1"/>
          </p:cNvSpPr>
          <p:nvPr/>
        </p:nvSpPr>
        <p:spPr bwMode="auto">
          <a:xfrm>
            <a:off x="381000" y="12192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800" b="1" dirty="0" err="1" smtClean="0">
                <a:latin typeface="Times New Roman" panose="02020603050405020304" pitchFamily="18" charset="0"/>
                <a:cs typeface="Times New Roman" panose="02020603050405020304" pitchFamily="18" charset="0"/>
              </a:rPr>
              <a:t>Hoạt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động</a:t>
            </a:r>
            <a:r>
              <a:rPr lang="en-US" sz="2800" b="1" dirty="0" smtClean="0">
                <a:latin typeface="Times New Roman" panose="02020603050405020304" pitchFamily="18" charset="0"/>
                <a:cs typeface="Times New Roman" panose="02020603050405020304" pitchFamily="18" charset="0"/>
              </a:rPr>
              <a:t> 2: </a:t>
            </a:r>
            <a:r>
              <a:rPr lang="en-US" sz="2800" b="1" dirty="0" err="1" smtClean="0">
                <a:latin typeface="Times New Roman" panose="02020603050405020304" pitchFamily="18" charset="0"/>
                <a:cs typeface="Times New Roman" panose="02020603050405020304" pitchFamily="18" charset="0"/>
              </a:rPr>
              <a:t>Phân</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mọc</a:t>
            </a:r>
            <a:r>
              <a:rPr lang="en-US" sz="2800" b="1" dirty="0" smtClean="0">
                <a:latin typeface="Times New Roman" panose="02020603050405020304" pitchFamily="18" charset="0"/>
                <a:cs typeface="Times New Roman" panose="02020603050405020304" pitchFamily="18" charset="0"/>
              </a:rPr>
              <a:t> </a:t>
            </a:r>
            <a:endParaRPr lang="vi-VN" altLang="en-US" sz="2800" b="1" dirty="0">
              <a:latin typeface="Times New Roman" panose="02020603050405020304" pitchFamily="18" charset="0"/>
              <a:cs typeface="Times New Roman" panose="02020603050405020304" pitchFamily="18" charset="0"/>
            </a:endParaRPr>
          </a:p>
        </p:txBody>
      </p:sp>
      <p:sp>
        <p:nvSpPr>
          <p:cNvPr id="19" name="Rectangle 18"/>
          <p:cNvSpPr/>
          <p:nvPr/>
        </p:nvSpPr>
        <p:spPr>
          <a:xfrm>
            <a:off x="4876800" y="35814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X</a:t>
            </a:r>
            <a:endParaRPr lang="vi-VN" b="1" dirty="0">
              <a:solidFill>
                <a:schemeClr val="tx1"/>
              </a:solidFill>
            </a:endParaRPr>
          </a:p>
        </p:txBody>
      </p:sp>
      <p:sp>
        <p:nvSpPr>
          <p:cNvPr id="20" name="Rectangle 19"/>
          <p:cNvSpPr/>
          <p:nvPr/>
        </p:nvSpPr>
        <p:spPr>
          <a:xfrm>
            <a:off x="4876800" y="63246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X</a:t>
            </a:r>
            <a:endParaRPr lang="vi-VN" b="1" dirty="0">
              <a:solidFill>
                <a:schemeClr val="tx1"/>
              </a:solidFill>
            </a:endParaRPr>
          </a:p>
        </p:txBody>
      </p:sp>
      <p:sp>
        <p:nvSpPr>
          <p:cNvPr id="21" name="Rectangle 20"/>
          <p:cNvSpPr/>
          <p:nvPr/>
        </p:nvSpPr>
        <p:spPr>
          <a:xfrm>
            <a:off x="4876800" y="58674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X</a:t>
            </a:r>
            <a:endParaRPr lang="vi-VN" b="1" dirty="0">
              <a:solidFill>
                <a:schemeClr val="tx1"/>
              </a:solidFill>
            </a:endParaRPr>
          </a:p>
        </p:txBody>
      </p:sp>
      <p:sp>
        <p:nvSpPr>
          <p:cNvPr id="23" name="Rectangle 22"/>
          <p:cNvSpPr/>
          <p:nvPr/>
        </p:nvSpPr>
        <p:spPr>
          <a:xfrm>
            <a:off x="6324600" y="44958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X</a:t>
            </a:r>
            <a:endParaRPr lang="vi-VN" b="1" dirty="0">
              <a:solidFill>
                <a:schemeClr val="tx1"/>
              </a:solidFill>
            </a:endParaRPr>
          </a:p>
        </p:txBody>
      </p:sp>
      <p:sp>
        <p:nvSpPr>
          <p:cNvPr id="24" name="Rectangle 23"/>
          <p:cNvSpPr/>
          <p:nvPr/>
        </p:nvSpPr>
        <p:spPr>
          <a:xfrm>
            <a:off x="4876800" y="54102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X</a:t>
            </a:r>
            <a:endParaRPr lang="vi-VN" b="1" dirty="0">
              <a:solidFill>
                <a:schemeClr val="tx1"/>
              </a:solidFill>
            </a:endParaRPr>
          </a:p>
        </p:txBody>
      </p:sp>
      <p:sp>
        <p:nvSpPr>
          <p:cNvPr id="16" name="Rectangle 15"/>
          <p:cNvSpPr/>
          <p:nvPr/>
        </p:nvSpPr>
        <p:spPr>
          <a:xfrm>
            <a:off x="7620000" y="40386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X</a:t>
            </a:r>
            <a:endParaRPr lang="vi-VN" b="1" dirty="0">
              <a:solidFill>
                <a:schemeClr val="tx1"/>
              </a:solidFill>
            </a:endParaRPr>
          </a:p>
        </p:txBody>
      </p:sp>
      <p:sp>
        <p:nvSpPr>
          <p:cNvPr id="17" name="Rectangle 16"/>
          <p:cNvSpPr/>
          <p:nvPr/>
        </p:nvSpPr>
        <p:spPr>
          <a:xfrm>
            <a:off x="7620000" y="49530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X</a:t>
            </a:r>
            <a:endParaRPr lang="vi-VN" b="1" dirty="0">
              <a:solidFill>
                <a:schemeClr val="tx1"/>
              </a:solidFill>
            </a:endParaRPr>
          </a:p>
        </p:txBody>
      </p:sp>
      <p:sp>
        <p:nvSpPr>
          <p:cNvPr id="28742" name="Text Box 7"/>
          <p:cNvSpPr txBox="1">
            <a:spLocks noChangeArrowheads="1"/>
          </p:cNvSpPr>
          <p:nvPr/>
        </p:nvSpPr>
        <p:spPr bwMode="auto">
          <a:xfrm>
            <a:off x="2500313" y="366713"/>
            <a:ext cx="396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2400" u="sng">
                <a:latin typeface="Times New Roman" panose="02020603050405020304" pitchFamily="18" charset="0"/>
              </a:rPr>
              <a:t>Tự nhiên xã hội:</a:t>
            </a:r>
            <a:r>
              <a:rPr lang="en-US" sz="2400">
                <a:latin typeface="Times New Roman" panose="02020603050405020304" pitchFamily="18" charset="0"/>
              </a:rPr>
              <a:t> (Tiết 41)</a:t>
            </a:r>
          </a:p>
        </p:txBody>
      </p:sp>
      <p:sp>
        <p:nvSpPr>
          <p:cNvPr id="28744" name="Text Box 4"/>
          <p:cNvSpPr txBox="1">
            <a:spLocks noChangeArrowheads="1"/>
          </p:cNvSpPr>
          <p:nvPr/>
        </p:nvSpPr>
        <p:spPr bwMode="auto">
          <a:xfrm>
            <a:off x="3176588" y="781050"/>
            <a:ext cx="205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a:latin typeface="Times New Roman" panose="02020603050405020304" pitchFamily="18" charset="0"/>
              </a:rPr>
              <a:t>  </a:t>
            </a:r>
            <a:r>
              <a:rPr lang="en-US" sz="2800">
                <a:solidFill>
                  <a:srgbClr val="FF0000"/>
                </a:solidFill>
                <a:latin typeface="Times New Roman" panose="02020603050405020304" pitchFamily="18" charset="0"/>
              </a:rPr>
              <a:t> </a:t>
            </a:r>
            <a:r>
              <a:rPr lang="en-US" sz="2800" b="1">
                <a:solidFill>
                  <a:srgbClr val="FF0000"/>
                </a:solidFill>
                <a:latin typeface="Times New Roman" panose="02020603050405020304" pitchFamily="18" charset="0"/>
              </a:rPr>
              <a:t>Thân cây</a:t>
            </a:r>
            <a:r>
              <a:rPr lang="en-US" sz="2800">
                <a:solidFill>
                  <a:srgbClr val="FF0000"/>
                </a:solidFill>
                <a:latin typeface="Times New Roman" panose="02020603050405020304" pitchFamily="18" charset="0"/>
              </a:rPr>
              <a:t> </a:t>
            </a:r>
          </a:p>
        </p:txBody>
      </p:sp>
    </p:spTree>
    <p:extLst>
      <p:ext uri="{BB962C8B-B14F-4D97-AF65-F5344CB8AC3E}">
        <p14:creationId xmlns:p14="http://schemas.microsoft.com/office/powerpoint/2010/main" val="27879627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amond(in)">
                                      <p:cBhvr>
                                        <p:cTn id="7" dur="500"/>
                                        <p:tgtEl>
                                          <p:spTgt spid="16"/>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amond(i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6" descr="Untitled-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752600"/>
            <a:ext cx="4343400" cy="35814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9699" name="Text Box 3"/>
          <p:cNvSpPr txBox="1">
            <a:spLocks noChangeArrowheads="1"/>
          </p:cNvSpPr>
          <p:nvPr/>
        </p:nvSpPr>
        <p:spPr bwMode="auto">
          <a:xfrm>
            <a:off x="1219200" y="5486400"/>
            <a:ext cx="2362200" cy="523875"/>
          </a:xfrm>
          <a:prstGeom prst="rect">
            <a:avLst/>
          </a:prstGeom>
          <a:solidFill>
            <a:srgbClr val="FFFF00"/>
          </a:solidFill>
          <a:ln w="57150">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a:solidFill>
                  <a:srgbClr val="FF0000"/>
                </a:solidFill>
              </a:rPr>
              <a:t> </a:t>
            </a:r>
            <a:r>
              <a:rPr lang="en-US" sz="2800" b="1">
                <a:solidFill>
                  <a:srgbClr val="FF0000"/>
                </a:solidFill>
                <a:latin typeface="Times New Roman" panose="02020603050405020304" pitchFamily="18" charset="0"/>
                <a:cs typeface="Times New Roman" panose="02020603050405020304" pitchFamily="18" charset="0"/>
              </a:rPr>
              <a:t>Cây bí đỏ</a:t>
            </a:r>
          </a:p>
        </p:txBody>
      </p:sp>
      <p:pic>
        <p:nvPicPr>
          <p:cNvPr id="29700" name="Picture 8" descr="Untitled-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743075"/>
            <a:ext cx="4343400" cy="35814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9701" name="Text Box 3"/>
          <p:cNvSpPr txBox="1">
            <a:spLocks noChangeArrowheads="1"/>
          </p:cNvSpPr>
          <p:nvPr/>
        </p:nvSpPr>
        <p:spPr bwMode="auto">
          <a:xfrm>
            <a:off x="5562600" y="5476875"/>
            <a:ext cx="2971800" cy="522288"/>
          </a:xfrm>
          <a:prstGeom prst="rect">
            <a:avLst/>
          </a:prstGeom>
          <a:solidFill>
            <a:srgbClr val="FFFF00"/>
          </a:solidFill>
          <a:ln w="57150">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a:solidFill>
                  <a:srgbClr val="FF0000"/>
                </a:solidFill>
              </a:rPr>
              <a:t> </a:t>
            </a:r>
            <a:r>
              <a:rPr lang="en-US" sz="2800" b="1">
                <a:solidFill>
                  <a:srgbClr val="FF0000"/>
                </a:solidFill>
                <a:latin typeface="Times New Roman" panose="02020603050405020304" pitchFamily="18" charset="0"/>
                <a:cs typeface="Times New Roman" panose="02020603050405020304" pitchFamily="18" charset="0"/>
              </a:rPr>
              <a:t>Cây rau muống</a:t>
            </a:r>
          </a:p>
        </p:txBody>
      </p:sp>
      <p:sp>
        <p:nvSpPr>
          <p:cNvPr id="29702" name="Text Box 3"/>
          <p:cNvSpPr txBox="1">
            <a:spLocks noChangeArrowheads="1"/>
          </p:cNvSpPr>
          <p:nvPr/>
        </p:nvSpPr>
        <p:spPr bwMode="auto">
          <a:xfrm>
            <a:off x="2667000" y="838200"/>
            <a:ext cx="3581400" cy="523875"/>
          </a:xfrm>
          <a:prstGeom prst="rect">
            <a:avLst/>
          </a:prstGeom>
          <a:solidFill>
            <a:srgbClr val="FFFF00"/>
          </a:solidFill>
          <a:ln w="57150">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a:solidFill>
                  <a:srgbClr val="FF0000"/>
                </a:solidFill>
              </a:rPr>
              <a:t> </a:t>
            </a:r>
            <a:r>
              <a:rPr lang="en-US" sz="2800" b="1">
                <a:solidFill>
                  <a:srgbClr val="FF0000"/>
                </a:solidFill>
                <a:latin typeface="Times New Roman" panose="02020603050405020304" pitchFamily="18" charset="0"/>
                <a:cs typeface="Times New Roman" panose="02020603050405020304" pitchFamily="18" charset="0"/>
              </a:rPr>
              <a:t>CÂY THÂN BÒ</a:t>
            </a:r>
          </a:p>
        </p:txBody>
      </p:sp>
    </p:spTree>
    <p:extLst>
      <p:ext uri="{BB962C8B-B14F-4D97-AF65-F5344CB8AC3E}">
        <p14:creationId xmlns:p14="http://schemas.microsoft.com/office/powerpoint/2010/main" val="27291541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12"/>
          <p:cNvGrpSpPr>
            <a:grpSpLocks/>
          </p:cNvGrpSpPr>
          <p:nvPr/>
        </p:nvGrpSpPr>
        <p:grpSpPr bwMode="auto">
          <a:xfrm>
            <a:off x="0" y="0"/>
            <a:ext cx="4495800" cy="3352800"/>
            <a:chOff x="990600" y="2057400"/>
            <a:chExt cx="7391400" cy="4800600"/>
          </a:xfrm>
        </p:grpSpPr>
        <p:pic>
          <p:nvPicPr>
            <p:cNvPr id="30731" name="Picture 4" descr="Dua ha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057400"/>
              <a:ext cx="7391400" cy="4800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0732" name="Rectangle 2"/>
            <p:cNvSpPr>
              <a:spLocks noChangeArrowheads="1"/>
            </p:cNvSpPr>
            <p:nvPr/>
          </p:nvSpPr>
          <p:spPr bwMode="auto">
            <a:xfrm>
              <a:off x="4623661" y="6248401"/>
              <a:ext cx="3758339" cy="533400"/>
            </a:xfrm>
            <a:prstGeom prst="rect">
              <a:avLst/>
            </a:prstGeom>
            <a:solidFill>
              <a:srgbClr val="FFFF00"/>
            </a:solidFill>
            <a:ln w="3810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DƯA HẤU</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30723" name="Group 14"/>
          <p:cNvGrpSpPr>
            <a:grpSpLocks/>
          </p:cNvGrpSpPr>
          <p:nvPr/>
        </p:nvGrpSpPr>
        <p:grpSpPr bwMode="auto">
          <a:xfrm>
            <a:off x="0" y="3429000"/>
            <a:ext cx="4495800" cy="3429000"/>
            <a:chOff x="838200" y="2057400"/>
            <a:chExt cx="7467601" cy="4800600"/>
          </a:xfrm>
        </p:grpSpPr>
        <p:pic>
          <p:nvPicPr>
            <p:cNvPr id="30729" name="Picture 19" descr="http://duoclieu.hup.edu.vn/wp-content/uploads/2013/08/Centella-asiatica-Rau-m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057400"/>
              <a:ext cx="7467600" cy="4800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0730" name="Rectangle 2"/>
            <p:cNvSpPr>
              <a:spLocks noChangeArrowheads="1"/>
            </p:cNvSpPr>
            <p:nvPr/>
          </p:nvSpPr>
          <p:spPr bwMode="auto">
            <a:xfrm>
              <a:off x="6154120" y="6248399"/>
              <a:ext cx="2151681" cy="533359"/>
            </a:xfrm>
            <a:prstGeom prst="rect">
              <a:avLst/>
            </a:prstGeom>
            <a:solidFill>
              <a:srgbClr val="FFFF00"/>
            </a:solidFill>
            <a:ln w="3810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RAU MÁ</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30724" name="Group 16"/>
          <p:cNvGrpSpPr>
            <a:grpSpLocks/>
          </p:cNvGrpSpPr>
          <p:nvPr/>
        </p:nvGrpSpPr>
        <p:grpSpPr bwMode="auto">
          <a:xfrm>
            <a:off x="4572000" y="3352800"/>
            <a:ext cx="4525963" cy="3505200"/>
            <a:chOff x="2209800" y="765077"/>
            <a:chExt cx="7467600" cy="4724761"/>
          </a:xfrm>
        </p:grpSpPr>
        <p:pic>
          <p:nvPicPr>
            <p:cNvPr id="30727" name="Picture 16" descr="http://media.doisongphapluat.com/326/2014/2/28/Khoai%20la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765077"/>
              <a:ext cx="7418070" cy="472476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0728" name="Rectangle 2"/>
            <p:cNvSpPr>
              <a:spLocks noChangeArrowheads="1"/>
            </p:cNvSpPr>
            <p:nvPr/>
          </p:nvSpPr>
          <p:spPr bwMode="auto">
            <a:xfrm>
              <a:off x="6233160" y="4804027"/>
              <a:ext cx="3444240" cy="533400"/>
            </a:xfrm>
            <a:prstGeom prst="rect">
              <a:avLst/>
            </a:prstGeom>
            <a:solidFill>
              <a:srgbClr val="FFFF00"/>
            </a:solidFill>
            <a:ln w="3810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KHOAI LANG</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pic>
        <p:nvPicPr>
          <p:cNvPr id="30725" name="Picture 2" descr="http://www.caygiong.org/upload/hieunm/image/Dua-le/Dua-l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0"/>
            <a:ext cx="4572000" cy="3276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0726" name="Rectangle 2"/>
          <p:cNvSpPr>
            <a:spLocks noChangeArrowheads="1"/>
          </p:cNvSpPr>
          <p:nvPr/>
        </p:nvSpPr>
        <p:spPr bwMode="auto">
          <a:xfrm>
            <a:off x="7162800" y="2819400"/>
            <a:ext cx="1935163" cy="395288"/>
          </a:xfrm>
          <a:prstGeom prst="rect">
            <a:avLst/>
          </a:prstGeom>
          <a:solidFill>
            <a:srgbClr val="FFFF00"/>
          </a:solidFill>
          <a:ln w="3810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DƯA GANG</a:t>
            </a:r>
            <a:endParaRPr lang="vi-VN" altLang="en-US" sz="2400" b="1">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501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7"/>
          <p:cNvSpPr txBox="1">
            <a:spLocks noChangeArrowheads="1"/>
          </p:cNvSpPr>
          <p:nvPr/>
        </p:nvSpPr>
        <p:spPr bwMode="auto">
          <a:xfrm>
            <a:off x="4953000" y="32004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graphicFrame>
        <p:nvGraphicFramePr>
          <p:cNvPr id="14" name="Group 2"/>
          <p:cNvGraphicFramePr>
            <a:graphicFrameLocks/>
          </p:cNvGraphicFramePr>
          <p:nvPr/>
        </p:nvGraphicFramePr>
        <p:xfrm>
          <a:off x="750888" y="2362200"/>
          <a:ext cx="7935912" cy="4229185"/>
        </p:xfrm>
        <a:graphic>
          <a:graphicData uri="http://schemas.openxmlformats.org/drawingml/2006/table">
            <a:tbl>
              <a:tblPr/>
              <a:tblGrid>
                <a:gridCol w="919554"/>
                <a:gridCol w="2890751"/>
                <a:gridCol w="1371710"/>
                <a:gridCol w="1440929"/>
                <a:gridCol w="1312968"/>
              </a:tblGrid>
              <a:tr h="541275">
                <a:tc rowSpan="2">
                  <a:txBody>
                    <a:bodyPr/>
                    <a:lstStyle/>
                    <a:p>
                      <a:pPr algn="ctr"/>
                      <a:r>
                        <a:rPr lang="en-US" sz="2400" b="1" dirty="0" err="1" smtClean="0">
                          <a:latin typeface="Times New Roman" pitchFamily="18" charset="0"/>
                          <a:cs typeface="Times New Roman" pitchFamily="18" charset="0"/>
                        </a:rPr>
                        <a:t>Hình</a:t>
                      </a:r>
                      <a:endParaRPr lang="vi-VN" sz="2400" b="1" dirty="0">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Tên</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Cách</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mọc</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vi-VN"/>
                    </a:p>
                  </a:txBody>
                  <a:tcPr/>
                </a:tc>
                <a:tc hMerge="1">
                  <a:txBody>
                    <a:bodyPr/>
                    <a:lstStyle/>
                    <a:p>
                      <a:endParaRPr lang="vi-VN"/>
                    </a:p>
                  </a:txBody>
                  <a:tcPr/>
                </a:tc>
              </a:tr>
              <a:tr h="457176">
                <a:tc vMerge="1">
                  <a:txBody>
                    <a:bodyPr/>
                    <a:lstStyle/>
                    <a:p>
                      <a:endParaRPr lang="vi-VN"/>
                    </a:p>
                  </a:txBody>
                  <a:tcPr/>
                </a:tc>
                <a:tc vMerge="1">
                  <a:txBody>
                    <a:bodyPr/>
                    <a:lstStyle/>
                    <a:p>
                      <a:endParaRPr lang="vi-VN"/>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Đứng</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Leo</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Bò</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1</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nhãn</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2</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bí</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đỏ</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3</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dưa</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leo</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4</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rau</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muống</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5</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lúa</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6</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su</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hào</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7</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gỗ</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trong</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rừng</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1805" name="Text Box 6"/>
          <p:cNvSpPr txBox="1">
            <a:spLocks noChangeArrowheads="1"/>
          </p:cNvSpPr>
          <p:nvPr/>
        </p:nvSpPr>
        <p:spPr bwMode="auto">
          <a:xfrm>
            <a:off x="2819400" y="1828800"/>
            <a:ext cx="365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400" b="1">
                <a:solidFill>
                  <a:srgbClr val="FF0000"/>
                </a:solidFill>
                <a:latin typeface="Times New Roman" panose="02020603050405020304" pitchFamily="18" charset="0"/>
              </a:rPr>
              <a:t>PHIẾU BÀI TẬP: </a:t>
            </a:r>
          </a:p>
        </p:txBody>
      </p:sp>
      <p:sp>
        <p:nvSpPr>
          <p:cNvPr id="31806" name="Rectangle 2"/>
          <p:cNvSpPr>
            <a:spLocks noChangeArrowheads="1"/>
          </p:cNvSpPr>
          <p:nvPr/>
        </p:nvSpPr>
        <p:spPr bwMode="auto">
          <a:xfrm>
            <a:off x="381000" y="12192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800" b="1" dirty="0" err="1" smtClean="0">
                <a:latin typeface="Times New Roman" panose="02020603050405020304" pitchFamily="18" charset="0"/>
                <a:cs typeface="Times New Roman" panose="02020603050405020304" pitchFamily="18" charset="0"/>
              </a:rPr>
              <a:t>Hoạt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động</a:t>
            </a:r>
            <a:r>
              <a:rPr lang="en-US" sz="2800" b="1" dirty="0" smtClean="0">
                <a:latin typeface="Times New Roman" panose="02020603050405020304" pitchFamily="18" charset="0"/>
                <a:cs typeface="Times New Roman" panose="02020603050405020304" pitchFamily="18" charset="0"/>
              </a:rPr>
              <a:t> 2: </a:t>
            </a:r>
            <a:r>
              <a:rPr lang="en-US" sz="2800" b="1" dirty="0" err="1" smtClean="0">
                <a:latin typeface="Times New Roman" panose="02020603050405020304" pitchFamily="18" charset="0"/>
                <a:cs typeface="Times New Roman" panose="02020603050405020304" pitchFamily="18" charset="0"/>
              </a:rPr>
              <a:t>Phân</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mọc</a:t>
            </a:r>
            <a:r>
              <a:rPr lang="en-US" sz="2800" b="1" dirty="0" smtClean="0">
                <a:latin typeface="Times New Roman" panose="02020603050405020304" pitchFamily="18" charset="0"/>
                <a:cs typeface="Times New Roman" panose="02020603050405020304" pitchFamily="18" charset="0"/>
              </a:rPr>
              <a:t> </a:t>
            </a:r>
            <a:endParaRPr lang="vi-VN" altLang="en-US" sz="2800" b="1" dirty="0">
              <a:latin typeface="Times New Roman" panose="02020603050405020304" pitchFamily="18" charset="0"/>
              <a:cs typeface="Times New Roman" panose="02020603050405020304" pitchFamily="18" charset="0"/>
            </a:endParaRPr>
          </a:p>
        </p:txBody>
      </p:sp>
      <p:sp>
        <p:nvSpPr>
          <p:cNvPr id="19" name="Rectangle 18"/>
          <p:cNvSpPr/>
          <p:nvPr/>
        </p:nvSpPr>
        <p:spPr>
          <a:xfrm>
            <a:off x="4876800" y="34290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X</a:t>
            </a:r>
            <a:endParaRPr lang="vi-VN" b="1" dirty="0">
              <a:solidFill>
                <a:schemeClr val="tx1"/>
              </a:solidFill>
            </a:endParaRPr>
          </a:p>
        </p:txBody>
      </p:sp>
      <p:sp>
        <p:nvSpPr>
          <p:cNvPr id="20" name="Rectangle 19"/>
          <p:cNvSpPr/>
          <p:nvPr/>
        </p:nvSpPr>
        <p:spPr>
          <a:xfrm>
            <a:off x="4876800" y="61722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X</a:t>
            </a:r>
            <a:endParaRPr lang="vi-VN" b="1" dirty="0">
              <a:solidFill>
                <a:schemeClr val="tx1"/>
              </a:solidFill>
            </a:endParaRPr>
          </a:p>
        </p:txBody>
      </p:sp>
      <p:sp>
        <p:nvSpPr>
          <p:cNvPr id="21" name="Rectangle 20"/>
          <p:cNvSpPr/>
          <p:nvPr/>
        </p:nvSpPr>
        <p:spPr>
          <a:xfrm>
            <a:off x="4876800" y="57150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X</a:t>
            </a:r>
            <a:endParaRPr lang="vi-VN" b="1" dirty="0">
              <a:solidFill>
                <a:schemeClr val="tx1"/>
              </a:solidFill>
            </a:endParaRPr>
          </a:p>
        </p:txBody>
      </p:sp>
      <p:sp>
        <p:nvSpPr>
          <p:cNvPr id="23" name="Rectangle 22"/>
          <p:cNvSpPr/>
          <p:nvPr/>
        </p:nvSpPr>
        <p:spPr>
          <a:xfrm>
            <a:off x="6324600" y="43434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X</a:t>
            </a:r>
            <a:endParaRPr lang="vi-VN" b="1" dirty="0">
              <a:solidFill>
                <a:schemeClr val="tx1"/>
              </a:solidFill>
            </a:endParaRPr>
          </a:p>
        </p:txBody>
      </p:sp>
      <p:sp>
        <p:nvSpPr>
          <p:cNvPr id="24" name="Rectangle 23"/>
          <p:cNvSpPr/>
          <p:nvPr/>
        </p:nvSpPr>
        <p:spPr>
          <a:xfrm>
            <a:off x="4876800" y="52578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X</a:t>
            </a:r>
            <a:endParaRPr lang="vi-VN" b="1" dirty="0">
              <a:solidFill>
                <a:schemeClr val="tx1"/>
              </a:solidFill>
            </a:endParaRPr>
          </a:p>
        </p:txBody>
      </p:sp>
      <p:sp>
        <p:nvSpPr>
          <p:cNvPr id="16" name="Rectangle 15"/>
          <p:cNvSpPr/>
          <p:nvPr/>
        </p:nvSpPr>
        <p:spPr>
          <a:xfrm>
            <a:off x="7620000" y="38862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X</a:t>
            </a:r>
            <a:endParaRPr lang="vi-VN" b="1" dirty="0">
              <a:solidFill>
                <a:schemeClr val="tx1"/>
              </a:solidFill>
            </a:endParaRPr>
          </a:p>
        </p:txBody>
      </p:sp>
      <p:sp>
        <p:nvSpPr>
          <p:cNvPr id="17" name="Rectangle 16"/>
          <p:cNvSpPr/>
          <p:nvPr/>
        </p:nvSpPr>
        <p:spPr>
          <a:xfrm>
            <a:off x="7620000" y="48006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X</a:t>
            </a:r>
            <a:endParaRPr lang="vi-VN" b="1" dirty="0">
              <a:solidFill>
                <a:schemeClr val="tx1"/>
              </a:solidFill>
            </a:endParaRPr>
          </a:p>
        </p:txBody>
      </p:sp>
      <p:sp>
        <p:nvSpPr>
          <p:cNvPr id="31814" name="Text Box 7"/>
          <p:cNvSpPr txBox="1">
            <a:spLocks noChangeArrowheads="1"/>
          </p:cNvSpPr>
          <p:nvPr/>
        </p:nvSpPr>
        <p:spPr bwMode="auto">
          <a:xfrm>
            <a:off x="2500313" y="366713"/>
            <a:ext cx="396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2400" u="sng">
                <a:latin typeface="Times New Roman" panose="02020603050405020304" pitchFamily="18" charset="0"/>
              </a:rPr>
              <a:t>Tự nhiên xã hội:</a:t>
            </a:r>
            <a:r>
              <a:rPr lang="en-US" sz="2400">
                <a:latin typeface="Times New Roman" panose="02020603050405020304" pitchFamily="18" charset="0"/>
              </a:rPr>
              <a:t> (Tiết 41)</a:t>
            </a:r>
          </a:p>
        </p:txBody>
      </p:sp>
      <p:sp>
        <p:nvSpPr>
          <p:cNvPr id="31816" name="Text Box 4"/>
          <p:cNvSpPr txBox="1">
            <a:spLocks noChangeArrowheads="1"/>
          </p:cNvSpPr>
          <p:nvPr/>
        </p:nvSpPr>
        <p:spPr bwMode="auto">
          <a:xfrm>
            <a:off x="3176588" y="781050"/>
            <a:ext cx="205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a:latin typeface="Times New Roman" panose="02020603050405020304" pitchFamily="18" charset="0"/>
              </a:rPr>
              <a:t>  </a:t>
            </a:r>
            <a:r>
              <a:rPr lang="en-US" sz="2800">
                <a:solidFill>
                  <a:srgbClr val="FF0000"/>
                </a:solidFill>
                <a:latin typeface="Times New Roman" panose="02020603050405020304" pitchFamily="18" charset="0"/>
              </a:rPr>
              <a:t> </a:t>
            </a:r>
            <a:r>
              <a:rPr lang="en-US" sz="2800" b="1">
                <a:solidFill>
                  <a:srgbClr val="FF0000"/>
                </a:solidFill>
                <a:latin typeface="Times New Roman" panose="02020603050405020304" pitchFamily="18" charset="0"/>
              </a:rPr>
              <a:t>Thân cây</a:t>
            </a:r>
            <a:r>
              <a:rPr lang="en-US" sz="2800">
                <a:solidFill>
                  <a:srgbClr val="FF0000"/>
                </a:solidFill>
                <a:latin typeface="Times New Roman" panose="02020603050405020304" pitchFamily="18" charset="0"/>
              </a:rPr>
              <a:t> </a:t>
            </a:r>
          </a:p>
        </p:txBody>
      </p:sp>
    </p:spTree>
    <p:extLst>
      <p:ext uri="{BB962C8B-B14F-4D97-AF65-F5344CB8AC3E}">
        <p14:creationId xmlns:p14="http://schemas.microsoft.com/office/powerpoint/2010/main" val="8280390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ChangeArrowheads="1"/>
          </p:cNvSpPr>
          <p:nvPr/>
        </p:nvSpPr>
        <p:spPr bwMode="auto">
          <a:xfrm>
            <a:off x="228600" y="1981200"/>
            <a:ext cx="8915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800" b="1">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Các cây thường có thân mọc đứng; một số cây có thân leo, thân bò.</a:t>
            </a:r>
            <a:endParaRPr lang="vi-VN" sz="2800"/>
          </a:p>
        </p:txBody>
      </p:sp>
      <p:sp>
        <p:nvSpPr>
          <p:cNvPr id="32771" name="Rectangle 2"/>
          <p:cNvSpPr>
            <a:spLocks noChangeArrowheads="1"/>
          </p:cNvSpPr>
          <p:nvPr/>
        </p:nvSpPr>
        <p:spPr bwMode="auto">
          <a:xfrm>
            <a:off x="381000" y="12954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800" b="1">
                <a:latin typeface="Times New Roman" panose="02020603050405020304" pitchFamily="18" charset="0"/>
                <a:cs typeface="Times New Roman" panose="02020603050405020304" pitchFamily="18" charset="0"/>
              </a:rPr>
              <a:t>Hoạt động 2: Phân loại thân cây theo cách mọc</a:t>
            </a:r>
            <a:endParaRPr lang="vi-VN" altLang="en-US" sz="2800" b="1">
              <a:latin typeface="Times New Roman" panose="02020603050405020304" pitchFamily="18" charset="0"/>
              <a:cs typeface="Times New Roman" panose="02020603050405020304" pitchFamily="18" charset="0"/>
            </a:endParaRPr>
          </a:p>
        </p:txBody>
      </p:sp>
      <p:sp>
        <p:nvSpPr>
          <p:cNvPr id="28678" name="Rectangle 2"/>
          <p:cNvSpPr>
            <a:spLocks noChangeArrowheads="1"/>
          </p:cNvSpPr>
          <p:nvPr/>
        </p:nvSpPr>
        <p:spPr bwMode="auto">
          <a:xfrm>
            <a:off x="381000" y="28956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800" b="1">
                <a:latin typeface="Times New Roman" panose="02020603050405020304" pitchFamily="18" charset="0"/>
                <a:cs typeface="Times New Roman" panose="02020603050405020304" pitchFamily="18" charset="0"/>
              </a:rPr>
              <a:t>Hoạt động 3: Phân loại thân cây theo cấu tạo</a:t>
            </a:r>
            <a:endParaRPr lang="vi-VN" altLang="en-US" sz="2800" b="1">
              <a:latin typeface="Times New Roman" panose="02020603050405020304" pitchFamily="18" charset="0"/>
              <a:cs typeface="Times New Roman" panose="02020603050405020304" pitchFamily="18" charset="0"/>
            </a:endParaRPr>
          </a:p>
        </p:txBody>
      </p:sp>
      <p:sp>
        <p:nvSpPr>
          <p:cNvPr id="9" name="Rectangle 1"/>
          <p:cNvSpPr>
            <a:spLocks noChangeArrowheads="1"/>
          </p:cNvSpPr>
          <p:nvPr/>
        </p:nvSpPr>
        <p:spPr bwMode="auto">
          <a:xfrm>
            <a:off x="381000" y="1981200"/>
            <a:ext cx="8915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800">
                <a:latin typeface="Times New Roman" panose="02020603050405020304" pitchFamily="18" charset="0"/>
                <a:cs typeface="Times New Roman" panose="02020603050405020304" pitchFamily="18" charset="0"/>
              </a:rPr>
              <a:t>Thân cây có mấy cách mọc? Đó là những cách nào?.</a:t>
            </a:r>
            <a:endParaRPr lang="vi-VN" sz="2800"/>
          </a:p>
        </p:txBody>
      </p:sp>
      <p:sp>
        <p:nvSpPr>
          <p:cNvPr id="32774" name="Text Box 7"/>
          <p:cNvSpPr txBox="1">
            <a:spLocks noChangeArrowheads="1"/>
          </p:cNvSpPr>
          <p:nvPr/>
        </p:nvSpPr>
        <p:spPr bwMode="auto">
          <a:xfrm>
            <a:off x="2500313" y="366713"/>
            <a:ext cx="396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2400" u="sng">
                <a:latin typeface="Times New Roman" panose="02020603050405020304" pitchFamily="18" charset="0"/>
              </a:rPr>
              <a:t>Tự nhiên xã hội:</a:t>
            </a:r>
            <a:r>
              <a:rPr lang="en-US" sz="2400">
                <a:latin typeface="Times New Roman" panose="02020603050405020304" pitchFamily="18" charset="0"/>
              </a:rPr>
              <a:t> (Tiết 41)</a:t>
            </a:r>
          </a:p>
        </p:txBody>
      </p:sp>
      <p:sp>
        <p:nvSpPr>
          <p:cNvPr id="32776" name="Text Box 4"/>
          <p:cNvSpPr txBox="1">
            <a:spLocks noChangeArrowheads="1"/>
          </p:cNvSpPr>
          <p:nvPr/>
        </p:nvSpPr>
        <p:spPr bwMode="auto">
          <a:xfrm>
            <a:off x="3176588" y="781050"/>
            <a:ext cx="205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a:latin typeface="Times New Roman" panose="02020603050405020304" pitchFamily="18" charset="0"/>
              </a:rPr>
              <a:t>  </a:t>
            </a:r>
            <a:r>
              <a:rPr lang="en-US" sz="2800">
                <a:solidFill>
                  <a:srgbClr val="FF0000"/>
                </a:solidFill>
                <a:latin typeface="Times New Roman" panose="02020603050405020304" pitchFamily="18" charset="0"/>
              </a:rPr>
              <a:t> </a:t>
            </a:r>
            <a:r>
              <a:rPr lang="en-US" sz="2800" b="1">
                <a:solidFill>
                  <a:srgbClr val="FF0000"/>
                </a:solidFill>
                <a:latin typeface="Times New Roman" panose="02020603050405020304" pitchFamily="18" charset="0"/>
              </a:rPr>
              <a:t>Thân cây</a:t>
            </a:r>
            <a:r>
              <a:rPr lang="en-US" sz="2800">
                <a:solidFill>
                  <a:srgbClr val="FF0000"/>
                </a:solidFill>
                <a:latin typeface="Times New Roman" panose="02020603050405020304" pitchFamily="18" charset="0"/>
              </a:rPr>
              <a:t> </a:t>
            </a:r>
          </a:p>
        </p:txBody>
      </p:sp>
    </p:spTree>
    <p:extLst>
      <p:ext uri="{BB962C8B-B14F-4D97-AF65-F5344CB8AC3E}">
        <p14:creationId xmlns:p14="http://schemas.microsoft.com/office/powerpoint/2010/main" val="13467675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grpId="1" nodeType="clickEffect">
                                  <p:stCondLst>
                                    <p:cond delay="0"/>
                                  </p:stCondLst>
                                  <p:childTnLst>
                                    <p:animEffect transition="out" filter="box(in)">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4" presetClass="entr" presetSubtype="16" fill="hold" grpId="0" nodeType="withEffect">
                                  <p:stCondLst>
                                    <p:cond delay="0"/>
                                  </p:stCondLst>
                                  <p:childTnLst>
                                    <p:set>
                                      <p:cBhvr>
                                        <p:cTn id="14" dur="1" fill="hold">
                                          <p:stCondLst>
                                            <p:cond delay="0"/>
                                          </p:stCondLst>
                                        </p:cTn>
                                        <p:tgtEl>
                                          <p:spTgt spid="28674"/>
                                        </p:tgtEl>
                                        <p:attrNameLst>
                                          <p:attrName>style.visibility</p:attrName>
                                        </p:attrNameLst>
                                      </p:cBhvr>
                                      <p:to>
                                        <p:strVal val="visible"/>
                                      </p:to>
                                    </p:set>
                                    <p:animEffect transition="in" filter="box(in)">
                                      <p:cBhvr>
                                        <p:cTn id="15" dur="500"/>
                                        <p:tgtEl>
                                          <p:spTgt spid="2867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28678"/>
                                        </p:tgtEl>
                                        <p:attrNameLst>
                                          <p:attrName>style.visibility</p:attrName>
                                        </p:attrNameLst>
                                      </p:cBhvr>
                                      <p:to>
                                        <p:strVal val="visible"/>
                                      </p:to>
                                    </p:set>
                                    <p:animEffect transition="in" filter="box(in)">
                                      <p:cBhvr>
                                        <p:cTn id="20" dur="500"/>
                                        <p:tgtEl>
                                          <p:spTgt spid="28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28678" grpId="0"/>
      <p:bldP spid="9" grpId="0"/>
      <p:bldP spid="9"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idx="4294967295"/>
          </p:nvPr>
        </p:nvSpPr>
        <p:spPr>
          <a:xfrm>
            <a:off x="457200" y="1341438"/>
            <a:ext cx="8229600" cy="1096962"/>
          </a:xfrm>
        </p:spPr>
        <p:txBody>
          <a:bodyPr/>
          <a:lstStyle/>
          <a:p>
            <a:pPr eaLnBrk="1" hangingPunct="1"/>
            <a:r>
              <a:rPr lang="en-US" sz="4000" smtClean="0"/>
              <a:t> </a:t>
            </a:r>
            <a:r>
              <a:rPr lang="en-US" sz="4000" b="1" smtClean="0">
                <a:solidFill>
                  <a:srgbClr val="FFFF00"/>
                </a:solidFill>
                <a:latin typeface="Times New Roman" panose="02020603050405020304" pitchFamily="18" charset="0"/>
                <a:cs typeface="Times New Roman" panose="02020603050405020304" pitchFamily="18" charset="0"/>
              </a:rPr>
              <a:t> </a:t>
            </a:r>
            <a:r>
              <a:rPr lang="en-US" sz="4000" b="1" smtClean="0">
                <a:solidFill>
                  <a:srgbClr val="0000FF"/>
                </a:solidFill>
                <a:latin typeface="Times New Roman" panose="02020603050405020304" pitchFamily="18" charset="0"/>
                <a:cs typeface="Times New Roman" panose="02020603050405020304" pitchFamily="18" charset="0"/>
              </a:rPr>
              <a:t>Chọn ý em cho là đúng nhất?</a:t>
            </a:r>
            <a:endParaRPr lang="en-US" sz="4000" smtClean="0">
              <a:solidFill>
                <a:srgbClr val="0000FF"/>
              </a:solidFill>
            </a:endParaRPr>
          </a:p>
        </p:txBody>
      </p:sp>
      <p:sp>
        <p:nvSpPr>
          <p:cNvPr id="3" name="Content Placeholder 2"/>
          <p:cNvSpPr>
            <a:spLocks noGrp="1"/>
          </p:cNvSpPr>
          <p:nvPr>
            <p:ph idx="4294967295"/>
          </p:nvPr>
        </p:nvSpPr>
        <p:spPr>
          <a:xfrm>
            <a:off x="1143000" y="2284413"/>
            <a:ext cx="5257800" cy="763587"/>
          </a:xfrm>
        </p:spPr>
        <p:txBody>
          <a:bodyPr/>
          <a:lstStyle/>
          <a:p>
            <a:pPr eaLnBrk="1" hangingPunct="1"/>
            <a:r>
              <a:rPr lang="en-US" sz="2800" b="1" u="sng" smtClean="0">
                <a:solidFill>
                  <a:srgbClr val="000000"/>
                </a:solidFill>
                <a:latin typeface="Times New Roman" panose="02020603050405020304" pitchFamily="18" charset="0"/>
              </a:rPr>
              <a:t>Câu 3</a:t>
            </a:r>
            <a:r>
              <a:rPr lang="en-US" sz="2800" b="1" smtClean="0">
                <a:solidFill>
                  <a:srgbClr val="000000"/>
                </a:solidFill>
                <a:latin typeface="Times New Roman" panose="02020603050405020304" pitchFamily="18" charset="0"/>
              </a:rPr>
              <a:t>: Cây cối có ích lợi gì?</a:t>
            </a:r>
          </a:p>
          <a:p>
            <a:pPr eaLnBrk="1" hangingPunct="1"/>
            <a:endParaRPr lang="en-US" sz="2800" b="1" smtClean="0">
              <a:solidFill>
                <a:srgbClr val="000000"/>
              </a:solidFill>
              <a:latin typeface="Times New Roman" panose="02020603050405020304" pitchFamily="18" charset="0"/>
            </a:endParaRPr>
          </a:p>
        </p:txBody>
      </p:sp>
      <p:sp>
        <p:nvSpPr>
          <p:cNvPr id="5" name="Rectangle 4"/>
          <p:cNvSpPr>
            <a:spLocks noChangeArrowheads="1"/>
          </p:cNvSpPr>
          <p:nvPr/>
        </p:nvSpPr>
        <p:spPr bwMode="auto">
          <a:xfrm>
            <a:off x="1828800" y="3048000"/>
            <a:ext cx="4495800" cy="533400"/>
          </a:xfrm>
          <a:prstGeom prst="rect">
            <a:avLst/>
          </a:prstGeom>
          <a:solidFill>
            <a:srgbClr val="FFFF00"/>
          </a:solidFill>
          <a:ln w="9525" algn="ctr">
            <a:solidFill>
              <a:schemeClr val="tx1"/>
            </a:solidFill>
            <a:round/>
            <a:headEnd/>
            <a:tailEnd/>
          </a:ln>
        </p:spPr>
        <p:txBody>
          <a:bodyPr wrap="none"/>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A. Làm bóng mát.</a:t>
            </a:r>
          </a:p>
        </p:txBody>
      </p:sp>
      <p:sp>
        <p:nvSpPr>
          <p:cNvPr id="6" name="Rectangle 5"/>
          <p:cNvSpPr>
            <a:spLocks noChangeArrowheads="1"/>
          </p:cNvSpPr>
          <p:nvPr/>
        </p:nvSpPr>
        <p:spPr bwMode="auto">
          <a:xfrm>
            <a:off x="1828800" y="3886200"/>
            <a:ext cx="4495800" cy="609600"/>
          </a:xfrm>
          <a:prstGeom prst="rect">
            <a:avLst/>
          </a:prstGeom>
          <a:solidFill>
            <a:srgbClr val="FFFF00"/>
          </a:solidFill>
          <a:ln w="9525" algn="ctr">
            <a:solidFill>
              <a:schemeClr val="tx1"/>
            </a:solidFill>
            <a:round/>
            <a:headEnd/>
            <a:tailEnd/>
          </a:ln>
        </p:spPr>
        <p:txBody>
          <a:bodyPr wrap="none"/>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B. Dùng trang trí.</a:t>
            </a:r>
          </a:p>
        </p:txBody>
      </p:sp>
      <p:sp>
        <p:nvSpPr>
          <p:cNvPr id="7" name="Rectangle 6"/>
          <p:cNvSpPr>
            <a:spLocks noChangeArrowheads="1"/>
          </p:cNvSpPr>
          <p:nvPr/>
        </p:nvSpPr>
        <p:spPr bwMode="auto">
          <a:xfrm>
            <a:off x="1828800" y="4876800"/>
            <a:ext cx="4495800" cy="457200"/>
          </a:xfrm>
          <a:prstGeom prst="rect">
            <a:avLst/>
          </a:prstGeom>
          <a:solidFill>
            <a:srgbClr val="FFFF00"/>
          </a:solidFill>
          <a:ln w="9525" algn="ctr">
            <a:solidFill>
              <a:schemeClr val="tx1"/>
            </a:solidFill>
            <a:round/>
            <a:headEnd/>
            <a:tailEnd/>
          </a:ln>
        </p:spPr>
        <p:txBody>
          <a:bodyPr wrap="none"/>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C. Cả 2 ý trên.</a:t>
            </a:r>
          </a:p>
        </p:txBody>
      </p:sp>
      <p:sp>
        <p:nvSpPr>
          <p:cNvPr id="5129" name="Oval 9"/>
          <p:cNvSpPr>
            <a:spLocks noChangeArrowheads="1"/>
          </p:cNvSpPr>
          <p:nvPr/>
        </p:nvSpPr>
        <p:spPr bwMode="auto">
          <a:xfrm>
            <a:off x="1676400" y="4800600"/>
            <a:ext cx="533400" cy="533400"/>
          </a:xfrm>
          <a:prstGeom prst="ellipse">
            <a:avLst/>
          </a:prstGeom>
          <a:solidFill>
            <a:srgbClr val="FF99CC"/>
          </a:solidFill>
          <a:ln w="9525">
            <a:solidFill>
              <a:srgbClr val="FF00FF"/>
            </a:solidFill>
            <a:round/>
            <a:headEnd/>
            <a:tailEnd/>
          </a:ln>
          <a:effectLst>
            <a:outerShdw dist="35921" dir="2700000" algn="ctr" rotWithShape="0">
              <a:schemeClr val="bg2">
                <a:alpha val="50000"/>
              </a:schemeClr>
            </a:outerShdw>
          </a:effectLst>
        </p:spPr>
        <p:txBody>
          <a:bodyPr wrap="none" anchor="ctr"/>
          <a:lstStyle/>
          <a:p>
            <a:pPr algn="ctr" eaLnBrk="1" hangingPunct="1">
              <a:defRPr/>
            </a:pPr>
            <a:r>
              <a:rPr lang="en-US" sz="2400" b="1" dirty="0">
                <a:solidFill>
                  <a:srgbClr val="FF0000"/>
                </a:solidFill>
                <a:latin typeface="Times New Roman" pitchFamily="18" charset="0"/>
                <a:cs typeface="+mn-cs"/>
              </a:rPr>
              <a:t>C.</a:t>
            </a:r>
          </a:p>
        </p:txBody>
      </p:sp>
      <p:sp>
        <p:nvSpPr>
          <p:cNvPr id="5130" name="Oval 10"/>
          <p:cNvSpPr>
            <a:spLocks noChangeArrowheads="1"/>
          </p:cNvSpPr>
          <p:nvPr/>
        </p:nvSpPr>
        <p:spPr bwMode="auto">
          <a:xfrm>
            <a:off x="7462838" y="5237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eaLnBrk="1" hangingPunct="1">
              <a:defRPr/>
            </a:pPr>
            <a:r>
              <a:rPr lang="en-US" sz="6000">
                <a:latin typeface="Times New Roman" pitchFamily="18" charset="0"/>
                <a:cs typeface="+mn-cs"/>
              </a:rPr>
              <a:t>5</a:t>
            </a:r>
          </a:p>
        </p:txBody>
      </p:sp>
      <p:sp>
        <p:nvSpPr>
          <p:cNvPr id="5131" name="Oval 11"/>
          <p:cNvSpPr>
            <a:spLocks noChangeArrowheads="1"/>
          </p:cNvSpPr>
          <p:nvPr/>
        </p:nvSpPr>
        <p:spPr bwMode="auto">
          <a:xfrm>
            <a:off x="7462838" y="5237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eaLnBrk="1" hangingPunct="1">
              <a:defRPr/>
            </a:pPr>
            <a:r>
              <a:rPr lang="en-US" sz="6000">
                <a:latin typeface="Times New Roman" pitchFamily="18" charset="0"/>
                <a:cs typeface="+mn-cs"/>
              </a:rPr>
              <a:t>4</a:t>
            </a:r>
          </a:p>
        </p:txBody>
      </p:sp>
      <p:sp>
        <p:nvSpPr>
          <p:cNvPr id="5133" name="Oval 13"/>
          <p:cNvSpPr>
            <a:spLocks noChangeArrowheads="1"/>
          </p:cNvSpPr>
          <p:nvPr/>
        </p:nvSpPr>
        <p:spPr bwMode="auto">
          <a:xfrm>
            <a:off x="7462838" y="5237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eaLnBrk="1" hangingPunct="1">
              <a:defRPr/>
            </a:pPr>
            <a:r>
              <a:rPr lang="en-US" sz="6000">
                <a:latin typeface="Times New Roman" pitchFamily="18" charset="0"/>
                <a:cs typeface="+mn-cs"/>
              </a:rPr>
              <a:t>3</a:t>
            </a:r>
          </a:p>
        </p:txBody>
      </p:sp>
      <p:sp>
        <p:nvSpPr>
          <p:cNvPr id="5134" name="Oval 14"/>
          <p:cNvSpPr>
            <a:spLocks noChangeArrowheads="1"/>
          </p:cNvSpPr>
          <p:nvPr/>
        </p:nvSpPr>
        <p:spPr bwMode="auto">
          <a:xfrm>
            <a:off x="7462838" y="5237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eaLnBrk="1" hangingPunct="1">
              <a:defRPr/>
            </a:pPr>
            <a:r>
              <a:rPr lang="en-US" sz="6000">
                <a:latin typeface="Times New Roman" pitchFamily="18" charset="0"/>
                <a:cs typeface="+mn-cs"/>
              </a:rPr>
              <a:t>2</a:t>
            </a:r>
          </a:p>
        </p:txBody>
      </p:sp>
      <p:sp>
        <p:nvSpPr>
          <p:cNvPr id="5135" name="Oval 15"/>
          <p:cNvSpPr>
            <a:spLocks noChangeArrowheads="1"/>
          </p:cNvSpPr>
          <p:nvPr/>
        </p:nvSpPr>
        <p:spPr bwMode="auto">
          <a:xfrm>
            <a:off x="7462838" y="5237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eaLnBrk="1" hangingPunct="1">
              <a:defRPr/>
            </a:pPr>
            <a:r>
              <a:rPr lang="en-US" sz="6000">
                <a:latin typeface="Times New Roman" pitchFamily="18" charset="0"/>
                <a:cs typeface="+mn-cs"/>
              </a:rPr>
              <a:t>1</a:t>
            </a:r>
          </a:p>
        </p:txBody>
      </p:sp>
      <p:sp>
        <p:nvSpPr>
          <p:cNvPr id="5136" name="Oval 16"/>
          <p:cNvSpPr>
            <a:spLocks noChangeArrowheads="1"/>
          </p:cNvSpPr>
          <p:nvPr/>
        </p:nvSpPr>
        <p:spPr bwMode="auto">
          <a:xfrm>
            <a:off x="7462838" y="5237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eaLnBrk="1" hangingPunct="1">
              <a:defRPr/>
            </a:pPr>
            <a:r>
              <a:rPr lang="en-US" sz="6000">
                <a:latin typeface="Times New Roman" pitchFamily="18" charset="0"/>
                <a:cs typeface="+mn-cs"/>
              </a:rPr>
              <a:t>0</a:t>
            </a:r>
          </a:p>
        </p:txBody>
      </p:sp>
      <p:sp>
        <p:nvSpPr>
          <p:cNvPr id="6158" name="Text Box 17"/>
          <p:cNvSpPr txBox="1">
            <a:spLocks noChangeArrowheads="1"/>
          </p:cNvSpPr>
          <p:nvPr/>
        </p:nvSpPr>
        <p:spPr bwMode="auto">
          <a:xfrm>
            <a:off x="2438400" y="1096963"/>
            <a:ext cx="4191000" cy="579437"/>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b="1">
                <a:solidFill>
                  <a:srgbClr val="FF0000"/>
                </a:solidFill>
                <a:latin typeface="Times New Roman" panose="02020603050405020304" pitchFamily="18" charset="0"/>
              </a:rPr>
              <a:t>KIỂM TRA BÀI CŨ:</a:t>
            </a:r>
          </a:p>
        </p:txBody>
      </p:sp>
      <p:sp>
        <p:nvSpPr>
          <p:cNvPr id="100414" name="Oval 62"/>
          <p:cNvSpPr>
            <a:spLocks noChangeArrowheads="1"/>
          </p:cNvSpPr>
          <p:nvPr/>
        </p:nvSpPr>
        <p:spPr bwMode="auto">
          <a:xfrm>
            <a:off x="7539038" y="5237163"/>
            <a:ext cx="1223962" cy="935037"/>
          </a:xfrm>
          <a:prstGeom prst="ellipse">
            <a:avLst/>
          </a:prstGeom>
          <a:gradFill rotWithShape="1">
            <a:gsLst>
              <a:gs pos="0">
                <a:srgbClr val="FFFF00"/>
              </a:gs>
              <a:gs pos="100000">
                <a:schemeClr val="bg1"/>
              </a:gs>
            </a:gsLst>
            <a:lin ang="5400000" scaled="1"/>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5400">
                <a:solidFill>
                  <a:srgbClr val="FF0000"/>
                </a:solidFill>
                <a:latin typeface=".VnTime" panose="020B7200000000000000" pitchFamily="34" charset="0"/>
              </a:rPr>
              <a:t>0</a:t>
            </a:r>
          </a:p>
        </p:txBody>
      </p:sp>
      <p:pic>
        <p:nvPicPr>
          <p:cNvPr id="18" name="Picture 5" descr="Bellcol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0"/>
            <a:ext cx="1981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2" name="Text Box 7"/>
          <p:cNvSpPr txBox="1">
            <a:spLocks noChangeArrowheads="1"/>
          </p:cNvSpPr>
          <p:nvPr/>
        </p:nvSpPr>
        <p:spPr bwMode="auto">
          <a:xfrm>
            <a:off x="3157538" y="436563"/>
            <a:ext cx="335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u="sng">
                <a:latin typeface="Times New Roman" panose="02020603050405020304" pitchFamily="18" charset="0"/>
              </a:rPr>
              <a:t>Tự nhiên xã hội:</a:t>
            </a:r>
            <a:r>
              <a:rPr lang="en-US" sz="2800">
                <a:latin typeface="Times New Roman" panose="02020603050405020304" pitchFamily="18" charset="0"/>
              </a:rPr>
              <a:t> </a:t>
            </a:r>
          </a:p>
        </p:txBody>
      </p:sp>
    </p:spTree>
    <p:extLst>
      <p:ext uri="{BB962C8B-B14F-4D97-AF65-F5344CB8AC3E}">
        <p14:creationId xmlns:p14="http://schemas.microsoft.com/office/powerpoint/2010/main" val="2397082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strips(downLeft)">
                                      <p:cBhvr>
                                        <p:cTn id="13" dur="500"/>
                                        <p:tgtEl>
                                          <p:spTgt spid="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Horizontal)">
                                      <p:cBhvr>
                                        <p:cTn id="18" dur="1000"/>
                                        <p:tgtEl>
                                          <p:spTgt spid="5"/>
                                        </p:tgtEl>
                                      </p:cBhvr>
                                    </p:animEffect>
                                  </p:childTnLst>
                                </p:cTn>
                              </p:par>
                            </p:childTnLst>
                          </p:cTn>
                        </p:par>
                        <p:par>
                          <p:cTn id="19" fill="hold" nodeType="afterGroup">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1000"/>
                                        <p:tgtEl>
                                          <p:spTgt spid="6"/>
                                        </p:tgtEl>
                                      </p:cBhvr>
                                    </p:animEffect>
                                  </p:childTnLst>
                                </p:cTn>
                              </p:par>
                            </p:childTnLst>
                          </p:cTn>
                        </p:par>
                        <p:par>
                          <p:cTn id="23" fill="hold" nodeType="afterGroup">
                            <p:stCondLst>
                              <p:cond delay="2000"/>
                            </p:stCondLst>
                            <p:childTnLst>
                              <p:par>
                                <p:cTn id="24" presetID="14" presetClass="entr" presetSubtype="1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1000"/>
                                        <p:tgtEl>
                                          <p:spTgt spid="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8" presetClass="entr" presetSubtype="16" fill="hold" grpId="0" nodeType="clickEffect">
                                  <p:stCondLst>
                                    <p:cond delay="0"/>
                                  </p:stCondLst>
                                  <p:childTnLst>
                                    <p:set>
                                      <p:cBhvr>
                                        <p:cTn id="30" dur="1" fill="hold">
                                          <p:stCondLst>
                                            <p:cond delay="0"/>
                                          </p:stCondLst>
                                        </p:cTn>
                                        <p:tgtEl>
                                          <p:spTgt spid="5130"/>
                                        </p:tgtEl>
                                        <p:attrNameLst>
                                          <p:attrName>style.visibility</p:attrName>
                                        </p:attrNameLst>
                                      </p:cBhvr>
                                      <p:to>
                                        <p:strVal val="visible"/>
                                      </p:to>
                                    </p:set>
                                    <p:animEffect transition="in" filter="diamond(in)">
                                      <p:cBhvr>
                                        <p:cTn id="31" dur="1000"/>
                                        <p:tgtEl>
                                          <p:spTgt spid="5130"/>
                                        </p:tgtEl>
                                      </p:cBhvr>
                                    </p:animEffec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2" fill="hold" nodeType="afterGroup">
                            <p:stCondLst>
                              <p:cond delay="1000"/>
                            </p:stCondLst>
                            <p:childTnLst>
                              <p:par>
                                <p:cTn id="33" presetID="8" presetClass="entr" presetSubtype="16" fill="hold" grpId="0" nodeType="afterEffect">
                                  <p:stCondLst>
                                    <p:cond delay="0"/>
                                  </p:stCondLst>
                                  <p:childTnLst>
                                    <p:set>
                                      <p:cBhvr>
                                        <p:cTn id="34" dur="1" fill="hold">
                                          <p:stCondLst>
                                            <p:cond delay="0"/>
                                          </p:stCondLst>
                                        </p:cTn>
                                        <p:tgtEl>
                                          <p:spTgt spid="5131"/>
                                        </p:tgtEl>
                                        <p:attrNameLst>
                                          <p:attrName>style.visibility</p:attrName>
                                        </p:attrNameLst>
                                      </p:cBhvr>
                                      <p:to>
                                        <p:strVal val="visible"/>
                                      </p:to>
                                    </p:set>
                                    <p:animEffect transition="in" filter="diamond(in)">
                                      <p:cBhvr>
                                        <p:cTn id="35" dur="1000"/>
                                        <p:tgtEl>
                                          <p:spTgt spid="5131"/>
                                        </p:tgtEl>
                                      </p:cBhvr>
                                    </p:animEffec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6" fill="hold" nodeType="afterGroup">
                            <p:stCondLst>
                              <p:cond delay="2000"/>
                            </p:stCondLst>
                            <p:childTnLst>
                              <p:par>
                                <p:cTn id="37" presetID="4" presetClass="entr" presetSubtype="16" fill="hold" grpId="0" nodeType="afterEffect">
                                  <p:stCondLst>
                                    <p:cond delay="0"/>
                                  </p:stCondLst>
                                  <p:childTnLst>
                                    <p:set>
                                      <p:cBhvr>
                                        <p:cTn id="38" dur="1" fill="hold">
                                          <p:stCondLst>
                                            <p:cond delay="0"/>
                                          </p:stCondLst>
                                        </p:cTn>
                                        <p:tgtEl>
                                          <p:spTgt spid="5133"/>
                                        </p:tgtEl>
                                        <p:attrNameLst>
                                          <p:attrName>style.visibility</p:attrName>
                                        </p:attrNameLst>
                                      </p:cBhvr>
                                      <p:to>
                                        <p:strVal val="visible"/>
                                      </p:to>
                                    </p:set>
                                    <p:animEffect transition="in" filter="box(in)">
                                      <p:cBhvr>
                                        <p:cTn id="39" dur="1000"/>
                                        <p:tgtEl>
                                          <p:spTgt spid="5133"/>
                                        </p:tgtEl>
                                      </p:cBhvr>
                                    </p:animEffec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0" fill="hold" nodeType="afterGroup">
                            <p:stCondLst>
                              <p:cond delay="3000"/>
                            </p:stCondLst>
                            <p:childTnLst>
                              <p:par>
                                <p:cTn id="41" presetID="4" presetClass="entr" presetSubtype="16" fill="hold" grpId="0" nodeType="afterEffect">
                                  <p:stCondLst>
                                    <p:cond delay="0"/>
                                  </p:stCondLst>
                                  <p:childTnLst>
                                    <p:set>
                                      <p:cBhvr>
                                        <p:cTn id="42" dur="1" fill="hold">
                                          <p:stCondLst>
                                            <p:cond delay="0"/>
                                          </p:stCondLst>
                                        </p:cTn>
                                        <p:tgtEl>
                                          <p:spTgt spid="5134"/>
                                        </p:tgtEl>
                                        <p:attrNameLst>
                                          <p:attrName>style.visibility</p:attrName>
                                        </p:attrNameLst>
                                      </p:cBhvr>
                                      <p:to>
                                        <p:strVal val="visible"/>
                                      </p:to>
                                    </p:set>
                                    <p:animEffect transition="in" filter="box(in)">
                                      <p:cBhvr>
                                        <p:cTn id="43" dur="1000"/>
                                        <p:tgtEl>
                                          <p:spTgt spid="5134"/>
                                        </p:tgtEl>
                                      </p:cBhvr>
                                    </p:animEffec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par>
                          <p:cTn id="44" fill="hold" nodeType="afterGroup">
                            <p:stCondLst>
                              <p:cond delay="4000"/>
                            </p:stCondLst>
                            <p:childTnLst>
                              <p:par>
                                <p:cTn id="45" presetID="8" presetClass="entr" presetSubtype="16" fill="hold" grpId="0" nodeType="afterEffect">
                                  <p:stCondLst>
                                    <p:cond delay="0"/>
                                  </p:stCondLst>
                                  <p:childTnLst>
                                    <p:set>
                                      <p:cBhvr>
                                        <p:cTn id="46" dur="1" fill="hold">
                                          <p:stCondLst>
                                            <p:cond delay="0"/>
                                          </p:stCondLst>
                                        </p:cTn>
                                        <p:tgtEl>
                                          <p:spTgt spid="5135"/>
                                        </p:tgtEl>
                                        <p:attrNameLst>
                                          <p:attrName>style.visibility</p:attrName>
                                        </p:attrNameLst>
                                      </p:cBhvr>
                                      <p:to>
                                        <p:strVal val="visible"/>
                                      </p:to>
                                    </p:set>
                                    <p:animEffect transition="in" filter="diamond(in)">
                                      <p:cBhvr>
                                        <p:cTn id="47" dur="500"/>
                                        <p:tgtEl>
                                          <p:spTgt spid="5135"/>
                                        </p:tgtEl>
                                      </p:cBhvr>
                                    </p:animEffec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par>
                          <p:cTn id="48" fill="hold" nodeType="afterGroup">
                            <p:stCondLst>
                              <p:cond delay="4500"/>
                            </p:stCondLst>
                            <p:childTnLst>
                              <p:par>
                                <p:cTn id="49" presetID="8" presetClass="entr" presetSubtype="16" fill="hold" grpId="0" nodeType="afterEffect">
                                  <p:stCondLst>
                                    <p:cond delay="0"/>
                                  </p:stCondLst>
                                  <p:childTnLst>
                                    <p:set>
                                      <p:cBhvr>
                                        <p:cTn id="50" dur="1" fill="hold">
                                          <p:stCondLst>
                                            <p:cond delay="0"/>
                                          </p:stCondLst>
                                        </p:cTn>
                                        <p:tgtEl>
                                          <p:spTgt spid="5136"/>
                                        </p:tgtEl>
                                        <p:attrNameLst>
                                          <p:attrName>style.visibility</p:attrName>
                                        </p:attrNameLst>
                                      </p:cBhvr>
                                      <p:to>
                                        <p:strVal val="visible"/>
                                      </p:to>
                                    </p:set>
                                    <p:animEffect transition="in" filter="diamond(in)">
                                      <p:cBhvr>
                                        <p:cTn id="51" dur="1000"/>
                                        <p:tgtEl>
                                          <p:spTgt spid="5136"/>
                                        </p:tgtEl>
                                      </p:cBhvr>
                                    </p:animEffec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2" presetID="5" presetClass="exit" presetSubtype="10" fill="hold" nodeType="withEffect">
                                  <p:stCondLst>
                                    <p:cond delay="0"/>
                                  </p:stCondLst>
                                  <p:childTnLst>
                                    <p:animEffect transition="out" filter="checkerboard(across)">
                                      <p:cBhvr>
                                        <p:cTn id="53" dur="500"/>
                                        <p:tgtEl>
                                          <p:spTgt spid="5130"/>
                                        </p:tgtEl>
                                      </p:cBhvr>
                                    </p:animEffect>
                                    <p:set>
                                      <p:cBhvr>
                                        <p:cTn id="54" dur="1" fill="hold">
                                          <p:stCondLst>
                                            <p:cond delay="499"/>
                                          </p:stCondLst>
                                        </p:cTn>
                                        <p:tgtEl>
                                          <p:spTgt spid="5130"/>
                                        </p:tgtEl>
                                        <p:attrNameLst>
                                          <p:attrName>style.visibility</p:attrName>
                                        </p:attrNameLst>
                                      </p:cBhvr>
                                      <p:to>
                                        <p:strVal val="hidden"/>
                                      </p:to>
                                    </p:set>
                                  </p:childTnLst>
                                </p:cTn>
                              </p:par>
                              <p:par>
                                <p:cTn id="55" presetID="5" presetClass="exit" presetSubtype="10" fill="hold" nodeType="withEffect">
                                  <p:stCondLst>
                                    <p:cond delay="0"/>
                                  </p:stCondLst>
                                  <p:childTnLst>
                                    <p:animEffect transition="out" filter="checkerboard(across)">
                                      <p:cBhvr>
                                        <p:cTn id="56" dur="500"/>
                                        <p:tgtEl>
                                          <p:spTgt spid="5131"/>
                                        </p:tgtEl>
                                      </p:cBhvr>
                                    </p:animEffect>
                                    <p:set>
                                      <p:cBhvr>
                                        <p:cTn id="57" dur="1" fill="hold">
                                          <p:stCondLst>
                                            <p:cond delay="499"/>
                                          </p:stCondLst>
                                        </p:cTn>
                                        <p:tgtEl>
                                          <p:spTgt spid="5131"/>
                                        </p:tgtEl>
                                        <p:attrNameLst>
                                          <p:attrName>style.visibility</p:attrName>
                                        </p:attrNameLst>
                                      </p:cBhvr>
                                      <p:to>
                                        <p:strVal val="hidden"/>
                                      </p:to>
                                    </p:set>
                                  </p:childTnLst>
                                </p:cTn>
                              </p:par>
                              <p:par>
                                <p:cTn id="58" presetID="5" presetClass="exit" presetSubtype="10" fill="hold" nodeType="withEffect">
                                  <p:stCondLst>
                                    <p:cond delay="0"/>
                                  </p:stCondLst>
                                  <p:childTnLst>
                                    <p:animEffect transition="out" filter="checkerboard(across)">
                                      <p:cBhvr>
                                        <p:cTn id="59" dur="500"/>
                                        <p:tgtEl>
                                          <p:spTgt spid="5133"/>
                                        </p:tgtEl>
                                      </p:cBhvr>
                                    </p:animEffect>
                                    <p:set>
                                      <p:cBhvr>
                                        <p:cTn id="60" dur="1" fill="hold">
                                          <p:stCondLst>
                                            <p:cond delay="499"/>
                                          </p:stCondLst>
                                        </p:cTn>
                                        <p:tgtEl>
                                          <p:spTgt spid="5133"/>
                                        </p:tgtEl>
                                        <p:attrNameLst>
                                          <p:attrName>style.visibility</p:attrName>
                                        </p:attrNameLst>
                                      </p:cBhvr>
                                      <p:to>
                                        <p:strVal val="hidden"/>
                                      </p:to>
                                    </p:set>
                                  </p:childTnLst>
                                </p:cTn>
                              </p:par>
                              <p:par>
                                <p:cTn id="61" presetID="5" presetClass="exit" presetSubtype="10" fill="hold" nodeType="withEffect">
                                  <p:stCondLst>
                                    <p:cond delay="0"/>
                                  </p:stCondLst>
                                  <p:childTnLst>
                                    <p:animEffect transition="out" filter="checkerboard(across)">
                                      <p:cBhvr>
                                        <p:cTn id="62" dur="500"/>
                                        <p:tgtEl>
                                          <p:spTgt spid="5134"/>
                                        </p:tgtEl>
                                      </p:cBhvr>
                                    </p:animEffect>
                                    <p:set>
                                      <p:cBhvr>
                                        <p:cTn id="63" dur="1" fill="hold">
                                          <p:stCondLst>
                                            <p:cond delay="499"/>
                                          </p:stCondLst>
                                        </p:cTn>
                                        <p:tgtEl>
                                          <p:spTgt spid="5134"/>
                                        </p:tgtEl>
                                        <p:attrNameLst>
                                          <p:attrName>style.visibility</p:attrName>
                                        </p:attrNameLst>
                                      </p:cBhvr>
                                      <p:to>
                                        <p:strVal val="hidden"/>
                                      </p:to>
                                    </p:set>
                                  </p:childTnLst>
                                </p:cTn>
                              </p:par>
                              <p:par>
                                <p:cTn id="64" presetID="5" presetClass="exit" presetSubtype="10" fill="hold" nodeType="withEffect">
                                  <p:stCondLst>
                                    <p:cond delay="0"/>
                                  </p:stCondLst>
                                  <p:childTnLst>
                                    <p:animEffect transition="out" filter="checkerboard(across)">
                                      <p:cBhvr>
                                        <p:cTn id="65" dur="500"/>
                                        <p:tgtEl>
                                          <p:spTgt spid="5135"/>
                                        </p:tgtEl>
                                      </p:cBhvr>
                                    </p:animEffect>
                                    <p:set>
                                      <p:cBhvr>
                                        <p:cTn id="66" dur="1" fill="hold">
                                          <p:stCondLst>
                                            <p:cond delay="499"/>
                                          </p:stCondLst>
                                        </p:cTn>
                                        <p:tgtEl>
                                          <p:spTgt spid="5135"/>
                                        </p:tgtEl>
                                        <p:attrNameLst>
                                          <p:attrName>style.visibility</p:attrName>
                                        </p:attrNameLst>
                                      </p:cBhvr>
                                      <p:to>
                                        <p:strVal val="hidden"/>
                                      </p:to>
                                    </p:set>
                                  </p:childTnLst>
                                </p:cTn>
                              </p:par>
                              <p:par>
                                <p:cTn id="67" presetID="5" presetClass="exit" presetSubtype="10" fill="hold" nodeType="withEffect">
                                  <p:stCondLst>
                                    <p:cond delay="0"/>
                                  </p:stCondLst>
                                  <p:childTnLst>
                                    <p:animEffect transition="out" filter="checkerboard(across)">
                                      <p:cBhvr>
                                        <p:cTn id="68" dur="500"/>
                                        <p:tgtEl>
                                          <p:spTgt spid="5136"/>
                                        </p:tgtEl>
                                      </p:cBhvr>
                                    </p:animEffect>
                                    <p:set>
                                      <p:cBhvr>
                                        <p:cTn id="69" dur="1" fill="hold">
                                          <p:stCondLst>
                                            <p:cond delay="499"/>
                                          </p:stCondLst>
                                        </p:cTn>
                                        <p:tgtEl>
                                          <p:spTgt spid="5136"/>
                                        </p:tgtEl>
                                        <p:attrNameLst>
                                          <p:attrName>style.visibility</p:attrName>
                                        </p:attrNameLst>
                                      </p:cBhvr>
                                      <p:to>
                                        <p:strVal val="hidden"/>
                                      </p:to>
                                    </p:set>
                                  </p:childTnLst>
                                </p:cTn>
                              </p:par>
                            </p:childTnLst>
                          </p:cTn>
                        </p:par>
                        <p:par>
                          <p:cTn id="70" fill="hold" nodeType="afterGroup">
                            <p:stCondLst>
                              <p:cond delay="5500"/>
                            </p:stCondLst>
                            <p:childTnLst>
                              <p:par>
                                <p:cTn id="71" presetID="53" presetClass="entr" presetSubtype="0" fill="hold" grpId="0" nodeType="afterEffect">
                                  <p:stCondLst>
                                    <p:cond delay="0"/>
                                  </p:stCondLst>
                                  <p:childTnLst>
                                    <p:set>
                                      <p:cBhvr>
                                        <p:cTn id="72" dur="1" fill="hold">
                                          <p:stCondLst>
                                            <p:cond delay="0"/>
                                          </p:stCondLst>
                                        </p:cTn>
                                        <p:tgtEl>
                                          <p:spTgt spid="100414"/>
                                        </p:tgtEl>
                                        <p:attrNameLst>
                                          <p:attrName>style.visibility</p:attrName>
                                        </p:attrNameLst>
                                      </p:cBhvr>
                                      <p:to>
                                        <p:strVal val="visible"/>
                                      </p:to>
                                    </p:set>
                                    <p:anim calcmode="lin" valueType="num">
                                      <p:cBhvr>
                                        <p:cTn id="73" dur="1000" fill="hold"/>
                                        <p:tgtEl>
                                          <p:spTgt spid="100414"/>
                                        </p:tgtEl>
                                        <p:attrNameLst>
                                          <p:attrName>ppt_w</p:attrName>
                                        </p:attrNameLst>
                                      </p:cBhvr>
                                      <p:tavLst>
                                        <p:tav tm="0">
                                          <p:val>
                                            <p:fltVal val="0"/>
                                          </p:val>
                                        </p:tav>
                                        <p:tav tm="100000">
                                          <p:val>
                                            <p:strVal val="#ppt_w"/>
                                          </p:val>
                                        </p:tav>
                                      </p:tavLst>
                                    </p:anim>
                                    <p:anim calcmode="lin" valueType="num">
                                      <p:cBhvr>
                                        <p:cTn id="74" dur="1000" fill="hold"/>
                                        <p:tgtEl>
                                          <p:spTgt spid="100414"/>
                                        </p:tgtEl>
                                        <p:attrNameLst>
                                          <p:attrName>ppt_h</p:attrName>
                                        </p:attrNameLst>
                                      </p:cBhvr>
                                      <p:tavLst>
                                        <p:tav tm="0">
                                          <p:val>
                                            <p:fltVal val="0"/>
                                          </p:val>
                                        </p:tav>
                                        <p:tav tm="100000">
                                          <p:val>
                                            <p:strVal val="#ppt_h"/>
                                          </p:val>
                                        </p:tav>
                                      </p:tavLst>
                                    </p:anim>
                                    <p:animEffect transition="in" filter="fade">
                                      <p:cBhvr>
                                        <p:cTn id="75" dur="1000"/>
                                        <p:tgtEl>
                                          <p:spTgt spid="100414"/>
                                        </p:tgtEl>
                                      </p:cBhvr>
                                    </p:animEffect>
                                  </p:childTnLst>
                                  <p:subTnLst>
                                    <p:audio>
                                      <p:cMediaNode>
                                        <p:cTn display="0" masterRel="sameClick">
                                          <p:stCondLst>
                                            <p:cond evt="begin" delay="0">
                                              <p:tn val="71"/>
                                            </p:cond>
                                          </p:stCondLst>
                                          <p:endCondLst>
                                            <p:cond evt="onStopAudio" delay="0">
                                              <p:tgtEl>
                                                <p:sldTgt/>
                                              </p:tgtEl>
                                            </p:cond>
                                          </p:endCondLst>
                                        </p:cTn>
                                        <p:tgtEl>
                                          <p:sndTgt r:embed="rId3" name="drumroll.wav"/>
                                        </p:tgtEl>
                                      </p:cMediaNode>
                                    </p:audio>
                                  </p:subTnLst>
                                </p:cTn>
                              </p:par>
                            </p:childTnLst>
                          </p:cTn>
                        </p:par>
                      </p:childTnLst>
                    </p:cTn>
                  </p:par>
                  <p:par>
                    <p:cTn id="76" fill="hold" nodeType="clickPar">
                      <p:stCondLst>
                        <p:cond delay="indefinite"/>
                      </p:stCondLst>
                      <p:childTnLst>
                        <p:par>
                          <p:cTn id="77" fill="hold" nodeType="withGroup">
                            <p:stCondLst>
                              <p:cond delay="0"/>
                            </p:stCondLst>
                            <p:childTnLst>
                              <p:par>
                                <p:cTn id="78" presetID="8" presetClass="entr" presetSubtype="16" fill="hold" grpId="0" nodeType="clickEffect">
                                  <p:stCondLst>
                                    <p:cond delay="0"/>
                                  </p:stCondLst>
                                  <p:childTnLst>
                                    <p:set>
                                      <p:cBhvr>
                                        <p:cTn id="79" dur="1" fill="hold">
                                          <p:stCondLst>
                                            <p:cond delay="0"/>
                                          </p:stCondLst>
                                        </p:cTn>
                                        <p:tgtEl>
                                          <p:spTgt spid="5129"/>
                                        </p:tgtEl>
                                        <p:attrNameLst>
                                          <p:attrName>style.visibility</p:attrName>
                                        </p:attrNameLst>
                                      </p:cBhvr>
                                      <p:to>
                                        <p:strVal val="visible"/>
                                      </p:to>
                                    </p:set>
                                    <p:animEffect transition="in" filter="diamond(in)">
                                      <p:cBhvr>
                                        <p:cTn id="80" dur="2000"/>
                                        <p:tgtEl>
                                          <p:spTgt spid="5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P spid="7" grpId="0" animBg="1"/>
      <p:bldP spid="5129" grpId="0" animBg="1"/>
      <p:bldP spid="5130" grpId="0" animBg="1"/>
      <p:bldP spid="5131" grpId="0" animBg="1"/>
      <p:bldP spid="5133" grpId="0" animBg="1"/>
      <p:bldP spid="5134" grpId="0" animBg="1"/>
      <p:bldP spid="5135" grpId="0" animBg="1"/>
      <p:bldP spid="5136" grpId="0" animBg="1"/>
      <p:bldP spid="1004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Group 7"/>
          <p:cNvGraphicFramePr>
            <a:graphicFrameLocks noGrp="1"/>
          </p:cNvGraphicFramePr>
          <p:nvPr/>
        </p:nvGraphicFramePr>
        <p:xfrm>
          <a:off x="533400" y="3733800"/>
          <a:ext cx="8001000" cy="2544763"/>
        </p:xfrm>
        <a:graphic>
          <a:graphicData uri="http://schemas.openxmlformats.org/drawingml/2006/table">
            <a:tbl>
              <a:tblPr/>
              <a:tblGrid>
                <a:gridCol w="4000500"/>
                <a:gridCol w="4000500"/>
              </a:tblGrid>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cs typeface="Arial" pitchFamily="34" charset="0"/>
                        </a:rPr>
                        <a:t> </a:t>
                      </a:r>
                      <a:r>
                        <a:rPr kumimoji="0" lang="en-US" sz="2800" b="1" i="0" u="none" strike="noStrike" cap="none" normalizeH="0" baseline="0" dirty="0" err="1" smtClean="0">
                          <a:ln>
                            <a:noFill/>
                          </a:ln>
                          <a:solidFill>
                            <a:schemeClr val="tx1"/>
                          </a:solidFill>
                          <a:effectLst/>
                          <a:latin typeface="Times New Roman" pitchFamily="18" charset="0"/>
                          <a:cs typeface="Times New Roman" pitchFamily="18" charset="0"/>
                        </a:rPr>
                        <a:t>Thân</a:t>
                      </a:r>
                      <a:r>
                        <a:rPr kumimoji="0" lang="en-US" sz="28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1" i="0" u="none" strike="noStrike" cap="none" normalizeH="0" baseline="0" dirty="0" err="1" smtClean="0">
                          <a:ln>
                            <a:noFill/>
                          </a:ln>
                          <a:solidFill>
                            <a:schemeClr val="tx1"/>
                          </a:solidFill>
                          <a:effectLst/>
                          <a:latin typeface="Times New Roman" pitchFamily="18" charset="0"/>
                          <a:cs typeface="Times New Roman" pitchFamily="18" charset="0"/>
                        </a:rPr>
                        <a:t>gỗ</a:t>
                      </a:r>
                      <a:r>
                        <a:rPr kumimoji="0" lang="en-US" sz="2800" b="1" i="0" u="none" strike="noStrike" cap="none" normalizeH="0" baseline="0" dirty="0" smtClean="0">
                          <a:ln>
                            <a:noFill/>
                          </a:ln>
                          <a:solidFill>
                            <a:schemeClr val="tx1"/>
                          </a:solidFill>
                          <a:effectLst/>
                          <a:latin typeface="Times New Roman" pitchFamily="18" charset="0"/>
                          <a:cs typeface="Times New Roman" pitchFamily="18"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cs typeface="Arial" pitchFamily="34" charset="0"/>
                        </a:rPr>
                        <a:t>   </a:t>
                      </a:r>
                      <a:r>
                        <a:rPr kumimoji="0" lang="en-US" sz="2800" b="1" i="0" u="none" strike="noStrike" cap="none" normalizeH="0" baseline="0" dirty="0" err="1" smtClean="0">
                          <a:ln>
                            <a:noFill/>
                          </a:ln>
                          <a:solidFill>
                            <a:schemeClr val="tx1"/>
                          </a:solidFill>
                          <a:effectLst/>
                          <a:latin typeface="Times New Roman" pitchFamily="18" charset="0"/>
                          <a:cs typeface="Times New Roman" pitchFamily="18" charset="0"/>
                        </a:rPr>
                        <a:t>Thân</a:t>
                      </a:r>
                      <a:r>
                        <a:rPr kumimoji="0" lang="en-US" sz="28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1" i="0" u="none" strike="noStrike" cap="none" normalizeH="0" baseline="0" dirty="0" err="1" smtClean="0">
                          <a:ln>
                            <a:noFill/>
                          </a:ln>
                          <a:solidFill>
                            <a:schemeClr val="tx1"/>
                          </a:solidFill>
                          <a:effectLst/>
                          <a:latin typeface="Times New Roman" pitchFamily="18" charset="0"/>
                          <a:cs typeface="Times New Roman" pitchFamily="18" charset="0"/>
                        </a:rPr>
                        <a:t>thảo</a:t>
                      </a:r>
                      <a:r>
                        <a:rPr kumimoji="0" lang="en-US" sz="2800" b="1" i="0" u="none" strike="noStrike" cap="none" normalizeH="0" baseline="0" dirty="0" smtClean="0">
                          <a:ln>
                            <a:noFill/>
                          </a:ln>
                          <a:solidFill>
                            <a:schemeClr val="tx1"/>
                          </a:solidFill>
                          <a:effectLst/>
                          <a:latin typeface="Times New Roman" pitchFamily="18" charset="0"/>
                          <a:cs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935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cs typeface="Arial" pitchFamily="34" charset="0"/>
                        </a:rPr>
                        <a:t>    </a:t>
                      </a:r>
                      <a:endParaRPr kumimoji="0" lang="en-US" sz="28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3805" name="Rectangle 2"/>
          <p:cNvSpPr>
            <a:spLocks noChangeArrowheads="1"/>
          </p:cNvSpPr>
          <p:nvPr/>
        </p:nvSpPr>
        <p:spPr bwMode="auto">
          <a:xfrm>
            <a:off x="152400" y="2133600"/>
            <a:ext cx="8839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en-US" sz="2800" b="1">
                <a:solidFill>
                  <a:srgbClr val="000099"/>
                </a:solidFill>
                <a:latin typeface="Times New Roman" panose="02020603050405020304" pitchFamily="18" charset="0"/>
                <a:cs typeface="Times New Roman" panose="02020603050405020304" pitchFamily="18" charset="0"/>
              </a:rPr>
              <a:t>Xếp các loại cây sau vào 2 cột thích hợp trong bảng dưới </a:t>
            </a:r>
          </a:p>
          <a:p>
            <a:pPr algn="just" eaLnBrk="1" hangingPunct="1">
              <a:spcBef>
                <a:spcPct val="0"/>
              </a:spcBef>
              <a:buFontTx/>
              <a:buNone/>
            </a:pPr>
            <a:r>
              <a:rPr lang="en-US" sz="2800" b="1">
                <a:solidFill>
                  <a:srgbClr val="000099"/>
                </a:solidFill>
                <a:latin typeface="Times New Roman" panose="02020603050405020304" pitchFamily="18" charset="0"/>
                <a:cs typeface="Times New Roman" panose="02020603050405020304" pitchFamily="18" charset="0"/>
              </a:rPr>
              <a:t>đây: Cây nhãn, cây bí đỏ, cây dưa chuột, cây lúa, cây rau</a:t>
            </a:r>
          </a:p>
          <a:p>
            <a:pPr algn="just" eaLnBrk="1" hangingPunct="1">
              <a:spcBef>
                <a:spcPct val="0"/>
              </a:spcBef>
              <a:buFontTx/>
              <a:buNone/>
            </a:pPr>
            <a:r>
              <a:rPr lang="en-US" sz="2800" b="1">
                <a:solidFill>
                  <a:srgbClr val="000099"/>
                </a:solidFill>
                <a:latin typeface="Times New Roman" panose="02020603050405020304" pitchFamily="18" charset="0"/>
                <a:cs typeface="Times New Roman" panose="02020603050405020304" pitchFamily="18" charset="0"/>
              </a:rPr>
              <a:t> muống, c</a:t>
            </a:r>
            <a:r>
              <a:rPr lang="en-US" altLang="en-US" sz="2800" b="1">
                <a:solidFill>
                  <a:srgbClr val="000099"/>
                </a:solidFill>
                <a:latin typeface="Times New Roman" panose="02020603050405020304" pitchFamily="18" charset="0"/>
                <a:cs typeface="Times New Roman" panose="02020603050405020304" pitchFamily="18" charset="0"/>
              </a:rPr>
              <a:t>ây su hào, cây gỗ trong rừng.</a:t>
            </a:r>
            <a:endParaRPr lang="vi-VN" altLang="en-US" sz="2800" b="1">
              <a:solidFill>
                <a:srgbClr val="000099"/>
              </a:solidFill>
              <a:latin typeface="Times New Roman" panose="02020603050405020304" pitchFamily="18" charset="0"/>
              <a:cs typeface="Times New Roman" panose="02020603050405020304" pitchFamily="18" charset="0"/>
            </a:endParaRPr>
          </a:p>
        </p:txBody>
      </p:sp>
      <p:sp>
        <p:nvSpPr>
          <p:cNvPr id="33806" name="Rectangle 2"/>
          <p:cNvSpPr>
            <a:spLocks noChangeArrowheads="1"/>
          </p:cNvSpPr>
          <p:nvPr/>
        </p:nvSpPr>
        <p:spPr bwMode="auto">
          <a:xfrm>
            <a:off x="609600" y="985838"/>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800" b="1" dirty="0" err="1" smtClean="0">
                <a:latin typeface="Times New Roman" panose="02020603050405020304" pitchFamily="18" charset="0"/>
                <a:cs typeface="Times New Roman" panose="02020603050405020304" pitchFamily="18" charset="0"/>
              </a:rPr>
              <a:t>Hoạt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động</a:t>
            </a:r>
            <a:r>
              <a:rPr lang="en-US" sz="2800" b="1" dirty="0" smtClean="0">
                <a:latin typeface="Times New Roman" panose="02020603050405020304" pitchFamily="18" charset="0"/>
                <a:cs typeface="Times New Roman" panose="02020603050405020304" pitchFamily="18" charset="0"/>
              </a:rPr>
              <a:t> 3: </a:t>
            </a:r>
            <a:r>
              <a:rPr lang="en-US" sz="2800" b="1" dirty="0" err="1" smtClean="0">
                <a:latin typeface="Times New Roman" panose="02020603050405020304" pitchFamily="18" charset="0"/>
                <a:cs typeface="Times New Roman" panose="02020603050405020304" pitchFamily="18" charset="0"/>
              </a:rPr>
              <a:t>Phân</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cấu</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tạo</a:t>
            </a:r>
            <a:r>
              <a:rPr lang="en-US" sz="2800" b="1" dirty="0" smtClean="0">
                <a:latin typeface="Times New Roman" panose="02020603050405020304" pitchFamily="18" charset="0"/>
                <a:cs typeface="Times New Roman" panose="02020603050405020304" pitchFamily="18" charset="0"/>
              </a:rPr>
              <a:t> </a:t>
            </a:r>
            <a:endParaRPr lang="vi-VN" altLang="en-US" sz="2800" b="1" dirty="0">
              <a:latin typeface="Times New Roman" panose="02020603050405020304" pitchFamily="18" charset="0"/>
              <a:cs typeface="Times New Roman" panose="02020603050405020304" pitchFamily="18" charset="0"/>
            </a:endParaRPr>
          </a:p>
        </p:txBody>
      </p:sp>
      <p:sp>
        <p:nvSpPr>
          <p:cNvPr id="33807" name="Text Box 6"/>
          <p:cNvSpPr txBox="1">
            <a:spLocks noChangeArrowheads="1"/>
          </p:cNvSpPr>
          <p:nvPr/>
        </p:nvSpPr>
        <p:spPr bwMode="auto">
          <a:xfrm>
            <a:off x="2819400" y="1595438"/>
            <a:ext cx="36576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b="1">
                <a:solidFill>
                  <a:srgbClr val="FF0000"/>
                </a:solidFill>
                <a:latin typeface="Times New Roman" panose="02020603050405020304" pitchFamily="18" charset="0"/>
              </a:rPr>
              <a:t>PHIẾU BÀI TẬP: </a:t>
            </a:r>
          </a:p>
        </p:txBody>
      </p:sp>
      <p:cxnSp>
        <p:nvCxnSpPr>
          <p:cNvPr id="13" name="Straight Connector 12"/>
          <p:cNvCxnSpPr/>
          <p:nvPr/>
        </p:nvCxnSpPr>
        <p:spPr>
          <a:xfrm>
            <a:off x="304800" y="2589213"/>
            <a:ext cx="5867400" cy="15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3809" name="Text Box 7"/>
          <p:cNvSpPr txBox="1">
            <a:spLocks noChangeArrowheads="1"/>
          </p:cNvSpPr>
          <p:nvPr/>
        </p:nvSpPr>
        <p:spPr bwMode="auto">
          <a:xfrm>
            <a:off x="2500313" y="280988"/>
            <a:ext cx="396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2400" u="sng">
                <a:latin typeface="Times New Roman" panose="02020603050405020304" pitchFamily="18" charset="0"/>
              </a:rPr>
              <a:t>Tự nhiên xã hội:</a:t>
            </a:r>
            <a:r>
              <a:rPr lang="en-US" sz="2400">
                <a:latin typeface="Times New Roman" panose="02020603050405020304" pitchFamily="18" charset="0"/>
              </a:rPr>
              <a:t> (Tiết 41)</a:t>
            </a:r>
          </a:p>
        </p:txBody>
      </p:sp>
      <p:sp>
        <p:nvSpPr>
          <p:cNvPr id="33811" name="Text Box 4"/>
          <p:cNvSpPr txBox="1">
            <a:spLocks noChangeArrowheads="1"/>
          </p:cNvSpPr>
          <p:nvPr/>
        </p:nvSpPr>
        <p:spPr bwMode="auto">
          <a:xfrm>
            <a:off x="3176588" y="666750"/>
            <a:ext cx="205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a:latin typeface="Times New Roman" panose="02020603050405020304" pitchFamily="18" charset="0"/>
              </a:rPr>
              <a:t>  </a:t>
            </a:r>
            <a:r>
              <a:rPr lang="en-US" sz="2800">
                <a:solidFill>
                  <a:srgbClr val="FF0000"/>
                </a:solidFill>
                <a:latin typeface="Times New Roman" panose="02020603050405020304" pitchFamily="18" charset="0"/>
              </a:rPr>
              <a:t> </a:t>
            </a:r>
            <a:r>
              <a:rPr lang="en-US" sz="2800" b="1">
                <a:solidFill>
                  <a:srgbClr val="FF0000"/>
                </a:solidFill>
                <a:latin typeface="Times New Roman" panose="02020603050405020304" pitchFamily="18" charset="0"/>
              </a:rPr>
              <a:t>Thân cây</a:t>
            </a:r>
            <a:r>
              <a:rPr lang="en-US" sz="2800">
                <a:solidFill>
                  <a:srgbClr val="FF0000"/>
                </a:solidFill>
                <a:latin typeface="Times New Roman" panose="02020603050405020304" pitchFamily="18" charset="0"/>
              </a:rPr>
              <a:t> </a:t>
            </a:r>
          </a:p>
        </p:txBody>
      </p:sp>
    </p:spTree>
    <p:extLst>
      <p:ext uri="{BB962C8B-B14F-4D97-AF65-F5344CB8AC3E}">
        <p14:creationId xmlns:p14="http://schemas.microsoft.com/office/powerpoint/2010/main" val="39424376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423863" y="10287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800" b="1" dirty="0" err="1" smtClean="0">
                <a:latin typeface="Times New Roman" panose="02020603050405020304" pitchFamily="18" charset="0"/>
                <a:cs typeface="Times New Roman" panose="02020603050405020304" pitchFamily="18" charset="0"/>
              </a:rPr>
              <a:t>Hoạt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động</a:t>
            </a:r>
            <a:r>
              <a:rPr lang="en-US" sz="2800" b="1" dirty="0" smtClean="0">
                <a:latin typeface="Times New Roman" panose="02020603050405020304" pitchFamily="18" charset="0"/>
                <a:cs typeface="Times New Roman" panose="02020603050405020304" pitchFamily="18" charset="0"/>
              </a:rPr>
              <a:t> 3: </a:t>
            </a:r>
            <a:r>
              <a:rPr lang="en-US" sz="2800" b="1" dirty="0" err="1" smtClean="0">
                <a:latin typeface="Times New Roman" panose="02020603050405020304" pitchFamily="18" charset="0"/>
                <a:cs typeface="Times New Roman" panose="02020603050405020304" pitchFamily="18" charset="0"/>
              </a:rPr>
              <a:t>Phân</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cấu</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tạo</a:t>
            </a:r>
            <a:endParaRPr lang="vi-VN" altLang="en-US" sz="2800" b="1" dirty="0">
              <a:latin typeface="Times New Roman" panose="02020603050405020304" pitchFamily="18" charset="0"/>
              <a:cs typeface="Times New Roman" panose="02020603050405020304" pitchFamily="18" charset="0"/>
            </a:endParaRPr>
          </a:p>
        </p:txBody>
      </p:sp>
      <p:sp>
        <p:nvSpPr>
          <p:cNvPr id="12" name="Text Box 7"/>
          <p:cNvSpPr txBox="1">
            <a:spLocks noChangeArrowheads="1"/>
          </p:cNvSpPr>
          <p:nvPr/>
        </p:nvSpPr>
        <p:spPr bwMode="auto">
          <a:xfrm>
            <a:off x="-838200" y="1685925"/>
            <a:ext cx="6019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 Thế nào là thân gỗ?</a:t>
            </a:r>
            <a:endParaRPr lang="vi-VN" altLang="en-US" sz="2800" b="1">
              <a:solidFill>
                <a:srgbClr val="000099"/>
              </a:solidFill>
              <a:latin typeface="Times New Roman" panose="02020603050405020304" pitchFamily="18" charset="0"/>
              <a:cs typeface="Times New Roman" panose="02020603050405020304" pitchFamily="18" charset="0"/>
            </a:endParaRPr>
          </a:p>
        </p:txBody>
      </p:sp>
      <p:sp>
        <p:nvSpPr>
          <p:cNvPr id="14" name="Text Box 7"/>
          <p:cNvSpPr txBox="1">
            <a:spLocks noChangeArrowheads="1"/>
          </p:cNvSpPr>
          <p:nvPr/>
        </p:nvSpPr>
        <p:spPr bwMode="auto">
          <a:xfrm>
            <a:off x="228600" y="2295525"/>
            <a:ext cx="8686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 typeface="Wingdings" panose="05000000000000000000" pitchFamily="2" charset="2"/>
              <a:buChar char="Ø"/>
            </a:pPr>
            <a:r>
              <a:rPr lang="en-US" altLang="en-US" sz="2800">
                <a:latin typeface="Times New Roman" panose="02020603050405020304" pitchFamily="18" charset="0"/>
                <a:cs typeface="Times New Roman" panose="02020603050405020304" pitchFamily="18" charset="0"/>
              </a:rPr>
              <a:t> Những cây có thân to, khỏe, cứng, chắc, dẻo dai thì ta gọi đó là thân gỗ.</a:t>
            </a:r>
            <a:endParaRPr lang="vi-VN" altLang="en-US" sz="2800">
              <a:latin typeface="Times New Roman" panose="02020603050405020304" pitchFamily="18" charset="0"/>
              <a:cs typeface="Times New Roman" panose="02020603050405020304" pitchFamily="18" charset="0"/>
            </a:endParaRPr>
          </a:p>
        </p:txBody>
      </p:sp>
      <p:sp>
        <p:nvSpPr>
          <p:cNvPr id="15" name="Text Box 7"/>
          <p:cNvSpPr txBox="1">
            <a:spLocks noChangeArrowheads="1"/>
          </p:cNvSpPr>
          <p:nvPr/>
        </p:nvSpPr>
        <p:spPr bwMode="auto">
          <a:xfrm>
            <a:off x="-762000" y="3362325"/>
            <a:ext cx="6019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 Thế nào là thân thảo?</a:t>
            </a:r>
            <a:endParaRPr lang="vi-VN" altLang="en-US" sz="2800" b="1">
              <a:solidFill>
                <a:srgbClr val="000099"/>
              </a:solidFill>
              <a:latin typeface="Times New Roman" panose="02020603050405020304" pitchFamily="18" charset="0"/>
              <a:cs typeface="Times New Roman" panose="02020603050405020304" pitchFamily="18" charset="0"/>
            </a:endParaRPr>
          </a:p>
        </p:txBody>
      </p:sp>
      <p:sp>
        <p:nvSpPr>
          <p:cNvPr id="17" name="Text Box 7"/>
          <p:cNvSpPr txBox="1">
            <a:spLocks noChangeArrowheads="1"/>
          </p:cNvSpPr>
          <p:nvPr/>
        </p:nvSpPr>
        <p:spPr bwMode="auto">
          <a:xfrm>
            <a:off x="228600" y="3998913"/>
            <a:ext cx="86868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 typeface="Wingdings" panose="05000000000000000000" pitchFamily="2" charset="2"/>
              <a:buChar char="Ø"/>
            </a:pPr>
            <a:r>
              <a:rPr lang="en-US" altLang="en-US" sz="2800">
                <a:latin typeface="Times New Roman" panose="02020603050405020304" pitchFamily="18" charset="0"/>
                <a:cs typeface="Times New Roman" panose="02020603050405020304" pitchFamily="18" charset="0"/>
              </a:rPr>
              <a:t> Những cây có thân nhỏ, mềm, yếu thì ta gọi đó là thân thảo.</a:t>
            </a:r>
            <a:endParaRPr lang="vi-VN" altLang="en-US" sz="2800">
              <a:latin typeface="Times New Roman" panose="02020603050405020304" pitchFamily="18" charset="0"/>
              <a:cs typeface="Times New Roman" panose="02020603050405020304" pitchFamily="18" charset="0"/>
            </a:endParaRPr>
          </a:p>
        </p:txBody>
      </p:sp>
      <p:sp>
        <p:nvSpPr>
          <p:cNvPr id="34823" name="Text Box 7"/>
          <p:cNvSpPr txBox="1">
            <a:spLocks noChangeArrowheads="1"/>
          </p:cNvSpPr>
          <p:nvPr/>
        </p:nvSpPr>
        <p:spPr bwMode="auto">
          <a:xfrm>
            <a:off x="2500313" y="366713"/>
            <a:ext cx="396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2400" u="sng">
                <a:latin typeface="Times New Roman" panose="02020603050405020304" pitchFamily="18" charset="0"/>
              </a:rPr>
              <a:t>Tự nhiên xã hội:</a:t>
            </a:r>
            <a:r>
              <a:rPr lang="en-US" sz="2400">
                <a:latin typeface="Times New Roman" panose="02020603050405020304" pitchFamily="18" charset="0"/>
              </a:rPr>
              <a:t> (Tiết 41)</a:t>
            </a:r>
          </a:p>
        </p:txBody>
      </p:sp>
      <p:sp>
        <p:nvSpPr>
          <p:cNvPr id="34825" name="Text Box 4"/>
          <p:cNvSpPr txBox="1">
            <a:spLocks noChangeArrowheads="1"/>
          </p:cNvSpPr>
          <p:nvPr/>
        </p:nvSpPr>
        <p:spPr bwMode="auto">
          <a:xfrm>
            <a:off x="3176588" y="781050"/>
            <a:ext cx="205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a:latin typeface="Times New Roman" panose="02020603050405020304" pitchFamily="18" charset="0"/>
              </a:rPr>
              <a:t>  </a:t>
            </a:r>
            <a:r>
              <a:rPr lang="en-US" sz="2800">
                <a:solidFill>
                  <a:srgbClr val="FF0000"/>
                </a:solidFill>
                <a:latin typeface="Times New Roman" panose="02020603050405020304" pitchFamily="18" charset="0"/>
              </a:rPr>
              <a:t> </a:t>
            </a:r>
            <a:r>
              <a:rPr lang="en-US" sz="2800" b="1">
                <a:solidFill>
                  <a:srgbClr val="FF0000"/>
                </a:solidFill>
                <a:latin typeface="Times New Roman" panose="02020603050405020304" pitchFamily="18" charset="0"/>
              </a:rPr>
              <a:t>Thân cây</a:t>
            </a:r>
            <a:r>
              <a:rPr lang="en-US" sz="2800">
                <a:solidFill>
                  <a:srgbClr val="FF0000"/>
                </a:solidFill>
                <a:latin typeface="Times New Roman" panose="02020603050405020304" pitchFamily="18" charset="0"/>
              </a:rPr>
              <a:t> </a:t>
            </a:r>
          </a:p>
        </p:txBody>
      </p:sp>
    </p:spTree>
    <p:extLst>
      <p:ext uri="{BB962C8B-B14F-4D97-AF65-F5344CB8AC3E}">
        <p14:creationId xmlns:p14="http://schemas.microsoft.com/office/powerpoint/2010/main" val="3539401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ox(in)">
                                      <p:cBhvr>
                                        <p:cTn id="12" dur="500"/>
                                        <p:tgtEl>
                                          <p:spTgt spid="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linds(horizont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8"/>
          <p:cNvSpPr txBox="1">
            <a:spLocks noChangeArrowheads="1"/>
          </p:cNvSpPr>
          <p:nvPr/>
        </p:nvSpPr>
        <p:spPr bwMode="auto">
          <a:xfrm>
            <a:off x="4953000" y="28956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grpSp>
        <p:nvGrpSpPr>
          <p:cNvPr id="35843" name="Group 9"/>
          <p:cNvGrpSpPr>
            <a:grpSpLocks/>
          </p:cNvGrpSpPr>
          <p:nvPr/>
        </p:nvGrpSpPr>
        <p:grpSpPr bwMode="auto">
          <a:xfrm>
            <a:off x="0" y="1828800"/>
            <a:ext cx="9144000" cy="4419600"/>
            <a:chOff x="0" y="0"/>
            <a:chExt cx="5760" cy="2976"/>
          </a:xfrm>
        </p:grpSpPr>
        <p:pic>
          <p:nvPicPr>
            <p:cNvPr id="3586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4" cy="139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3586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2" y="0"/>
              <a:ext cx="1920" cy="139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3586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0" y="0"/>
              <a:ext cx="1920" cy="139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35865"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40"/>
              <a:ext cx="1440"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35866"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1440"/>
              <a:ext cx="1344"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35867"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0" y="1440"/>
              <a:ext cx="1392"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35868"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0" y="1440"/>
              <a:ext cx="1440"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sp>
          <p:nvSpPr>
            <p:cNvPr id="35869" name="Oval 17"/>
            <p:cNvSpPr>
              <a:spLocks noChangeArrowheads="1"/>
            </p:cNvSpPr>
            <p:nvPr/>
          </p:nvSpPr>
          <p:spPr bwMode="auto">
            <a:xfrm>
              <a:off x="96" y="1152"/>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1</a:t>
              </a:r>
            </a:p>
          </p:txBody>
        </p:sp>
        <p:sp>
          <p:nvSpPr>
            <p:cNvPr id="35870" name="Oval 18"/>
            <p:cNvSpPr>
              <a:spLocks noChangeArrowheads="1"/>
            </p:cNvSpPr>
            <p:nvPr/>
          </p:nvSpPr>
          <p:spPr bwMode="auto">
            <a:xfrm>
              <a:off x="0" y="2579"/>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4</a:t>
              </a:r>
            </a:p>
          </p:txBody>
        </p:sp>
        <p:sp>
          <p:nvSpPr>
            <p:cNvPr id="35871" name="Oval 19"/>
            <p:cNvSpPr>
              <a:spLocks noChangeArrowheads="1"/>
            </p:cNvSpPr>
            <p:nvPr/>
          </p:nvSpPr>
          <p:spPr bwMode="auto">
            <a:xfrm>
              <a:off x="1488" y="2784"/>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5</a:t>
              </a:r>
            </a:p>
          </p:txBody>
        </p:sp>
        <p:sp>
          <p:nvSpPr>
            <p:cNvPr id="35872" name="Oval 20"/>
            <p:cNvSpPr>
              <a:spLocks noChangeArrowheads="1"/>
            </p:cNvSpPr>
            <p:nvPr/>
          </p:nvSpPr>
          <p:spPr bwMode="auto">
            <a:xfrm>
              <a:off x="2928" y="2784"/>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6</a:t>
              </a:r>
            </a:p>
          </p:txBody>
        </p:sp>
        <p:sp>
          <p:nvSpPr>
            <p:cNvPr id="35873" name="Oval 21"/>
            <p:cNvSpPr>
              <a:spLocks noChangeArrowheads="1"/>
            </p:cNvSpPr>
            <p:nvPr/>
          </p:nvSpPr>
          <p:spPr bwMode="auto">
            <a:xfrm>
              <a:off x="4368" y="2527"/>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7</a:t>
              </a:r>
            </a:p>
          </p:txBody>
        </p:sp>
        <p:sp>
          <p:nvSpPr>
            <p:cNvPr id="35874" name="Oval 22"/>
            <p:cNvSpPr>
              <a:spLocks noChangeArrowheads="1"/>
            </p:cNvSpPr>
            <p:nvPr/>
          </p:nvSpPr>
          <p:spPr bwMode="auto">
            <a:xfrm>
              <a:off x="1920" y="1152"/>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2</a:t>
              </a:r>
            </a:p>
          </p:txBody>
        </p:sp>
        <p:sp>
          <p:nvSpPr>
            <p:cNvPr id="35875" name="Oval 23"/>
            <p:cNvSpPr>
              <a:spLocks noChangeArrowheads="1"/>
            </p:cNvSpPr>
            <p:nvPr/>
          </p:nvSpPr>
          <p:spPr bwMode="auto">
            <a:xfrm>
              <a:off x="4128" y="1152"/>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3</a:t>
              </a:r>
            </a:p>
          </p:txBody>
        </p:sp>
      </p:grpSp>
      <p:sp>
        <p:nvSpPr>
          <p:cNvPr id="35844" name="AutoShape 24">
            <a:hlinkClick r:id="rId9" action="ppaction://hlinksldjump"/>
          </p:cNvPr>
          <p:cNvSpPr>
            <a:spLocks noChangeArrowheads="1"/>
          </p:cNvSpPr>
          <p:nvPr/>
        </p:nvSpPr>
        <p:spPr bwMode="auto">
          <a:xfrm>
            <a:off x="838200" y="2514600"/>
            <a:ext cx="1600200" cy="9906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35845" name="AutoShape 25">
            <a:hlinkClick r:id="rId10" action="ppaction://hlinksldjump"/>
          </p:cNvPr>
          <p:cNvSpPr>
            <a:spLocks noChangeArrowheads="1"/>
          </p:cNvSpPr>
          <p:nvPr/>
        </p:nvSpPr>
        <p:spPr bwMode="auto">
          <a:xfrm>
            <a:off x="3657600" y="2590800"/>
            <a:ext cx="17526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35846" name="AutoShape 26">
            <a:hlinkClick r:id="rId11" action="ppaction://hlinksldjump"/>
          </p:cNvPr>
          <p:cNvSpPr>
            <a:spLocks noChangeArrowheads="1"/>
          </p:cNvSpPr>
          <p:nvPr/>
        </p:nvSpPr>
        <p:spPr bwMode="auto">
          <a:xfrm>
            <a:off x="7086600" y="2590800"/>
            <a:ext cx="1447800" cy="11430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35847" name="AutoShape 27">
            <a:hlinkClick r:id="rId12" action="ppaction://hlinksldjump"/>
          </p:cNvPr>
          <p:cNvSpPr>
            <a:spLocks noChangeArrowheads="1"/>
          </p:cNvSpPr>
          <p:nvPr/>
        </p:nvSpPr>
        <p:spPr bwMode="auto">
          <a:xfrm>
            <a:off x="685800" y="4876800"/>
            <a:ext cx="13716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35848" name="AutoShape 28">
            <a:hlinkClick r:id="rId13" action="ppaction://hlinksldjump"/>
          </p:cNvPr>
          <p:cNvSpPr>
            <a:spLocks noChangeArrowheads="1"/>
          </p:cNvSpPr>
          <p:nvPr/>
        </p:nvSpPr>
        <p:spPr bwMode="auto">
          <a:xfrm>
            <a:off x="2895600" y="4876800"/>
            <a:ext cx="1371600" cy="1066800"/>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35849" name="AutoShape 29">
            <a:hlinkClick r:id="rId14" action="ppaction://hlinksldjump"/>
          </p:cNvPr>
          <p:cNvSpPr>
            <a:spLocks noChangeArrowheads="1"/>
          </p:cNvSpPr>
          <p:nvPr/>
        </p:nvSpPr>
        <p:spPr bwMode="auto">
          <a:xfrm>
            <a:off x="5334000" y="4876800"/>
            <a:ext cx="12954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35850" name="AutoShape 30">
            <a:hlinkClick r:id="rId15" action="ppaction://hlinksldjump"/>
          </p:cNvPr>
          <p:cNvSpPr>
            <a:spLocks noChangeArrowheads="1"/>
          </p:cNvSpPr>
          <p:nvPr/>
        </p:nvSpPr>
        <p:spPr bwMode="auto">
          <a:xfrm>
            <a:off x="7620000" y="4876800"/>
            <a:ext cx="1143000" cy="1219200"/>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35851" name="Rectangle 2"/>
          <p:cNvSpPr>
            <a:spLocks noChangeArrowheads="1"/>
          </p:cNvSpPr>
          <p:nvPr/>
        </p:nvSpPr>
        <p:spPr bwMode="auto">
          <a:xfrm>
            <a:off x="152400" y="10668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800" b="1" dirty="0" err="1" smtClean="0">
                <a:latin typeface="Times New Roman" panose="02020603050405020304" pitchFamily="18" charset="0"/>
                <a:cs typeface="Times New Roman" panose="02020603050405020304" pitchFamily="18" charset="0"/>
              </a:rPr>
              <a:t>Hoạt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động</a:t>
            </a:r>
            <a:r>
              <a:rPr lang="en-US" sz="2800" b="1" dirty="0" smtClean="0">
                <a:latin typeface="Times New Roman" panose="02020603050405020304" pitchFamily="18" charset="0"/>
                <a:cs typeface="Times New Roman" panose="02020603050405020304" pitchFamily="18" charset="0"/>
              </a:rPr>
              <a:t> 3: </a:t>
            </a:r>
            <a:r>
              <a:rPr lang="en-US" sz="2800" b="1" dirty="0" err="1" smtClean="0">
                <a:latin typeface="Times New Roman" panose="02020603050405020304" pitchFamily="18" charset="0"/>
                <a:cs typeface="Times New Roman" panose="02020603050405020304" pitchFamily="18" charset="0"/>
              </a:rPr>
              <a:t>Phân</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cấu</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tạo</a:t>
            </a:r>
            <a:r>
              <a:rPr lang="en-US" sz="2800" b="1" dirty="0" smtClean="0">
                <a:latin typeface="Times New Roman" panose="02020603050405020304" pitchFamily="18" charset="0"/>
                <a:cs typeface="Times New Roman" panose="02020603050405020304" pitchFamily="18" charset="0"/>
              </a:rPr>
              <a:t> </a:t>
            </a:r>
            <a:endParaRPr lang="vi-VN" altLang="en-US" sz="2800" b="1" dirty="0">
              <a:latin typeface="Times New Roman" panose="02020603050405020304" pitchFamily="18" charset="0"/>
              <a:cs typeface="Times New Roman" panose="02020603050405020304" pitchFamily="18" charset="0"/>
            </a:endParaRPr>
          </a:p>
        </p:txBody>
      </p:sp>
      <p:sp>
        <p:nvSpPr>
          <p:cNvPr id="30" name="Rectangle 29"/>
          <p:cNvSpPr/>
          <p:nvPr/>
        </p:nvSpPr>
        <p:spPr>
          <a:xfrm>
            <a:off x="685800" y="35814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rPr>
              <a:t>Cây</a:t>
            </a:r>
            <a:r>
              <a:rPr lang="en-US" b="1" dirty="0">
                <a:solidFill>
                  <a:srgbClr val="FF0000"/>
                </a:solidFill>
              </a:rPr>
              <a:t> </a:t>
            </a:r>
            <a:r>
              <a:rPr lang="en-US" b="1" dirty="0" err="1">
                <a:solidFill>
                  <a:srgbClr val="FF0000"/>
                </a:solidFill>
              </a:rPr>
              <a:t>nhãn</a:t>
            </a:r>
            <a:endParaRPr lang="vi-VN" b="1" dirty="0">
              <a:solidFill>
                <a:srgbClr val="FF0000"/>
              </a:solidFill>
            </a:endParaRPr>
          </a:p>
        </p:txBody>
      </p:sp>
      <p:sp>
        <p:nvSpPr>
          <p:cNvPr id="31" name="Rectangle 30"/>
          <p:cNvSpPr/>
          <p:nvPr/>
        </p:nvSpPr>
        <p:spPr>
          <a:xfrm>
            <a:off x="3581400" y="35814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rPr>
              <a:t>Cây</a:t>
            </a:r>
            <a:r>
              <a:rPr lang="en-US" b="1" dirty="0">
                <a:solidFill>
                  <a:srgbClr val="FF0000"/>
                </a:solidFill>
              </a:rPr>
              <a:t> </a:t>
            </a:r>
            <a:r>
              <a:rPr lang="en-US" b="1" dirty="0" err="1">
                <a:solidFill>
                  <a:srgbClr val="FF0000"/>
                </a:solidFill>
              </a:rPr>
              <a:t>bí</a:t>
            </a:r>
            <a:r>
              <a:rPr lang="en-US" b="1" dirty="0">
                <a:solidFill>
                  <a:srgbClr val="FF0000"/>
                </a:solidFill>
              </a:rPr>
              <a:t> </a:t>
            </a:r>
            <a:r>
              <a:rPr lang="en-US" b="1" dirty="0" err="1">
                <a:solidFill>
                  <a:srgbClr val="FF0000"/>
                </a:solidFill>
              </a:rPr>
              <a:t>đỏ</a:t>
            </a:r>
            <a:endParaRPr lang="vi-VN" b="1" dirty="0">
              <a:solidFill>
                <a:srgbClr val="FF0000"/>
              </a:solidFill>
            </a:endParaRPr>
          </a:p>
        </p:txBody>
      </p:sp>
      <p:sp>
        <p:nvSpPr>
          <p:cNvPr id="32" name="Rectangle 31"/>
          <p:cNvSpPr/>
          <p:nvPr/>
        </p:nvSpPr>
        <p:spPr>
          <a:xfrm>
            <a:off x="0" y="5943600"/>
            <a:ext cx="22860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rPr>
              <a:t>Cây</a:t>
            </a:r>
            <a:r>
              <a:rPr lang="en-US" b="1" dirty="0">
                <a:solidFill>
                  <a:srgbClr val="FF0000"/>
                </a:solidFill>
              </a:rPr>
              <a:t> </a:t>
            </a:r>
            <a:r>
              <a:rPr lang="en-US" b="1" dirty="0" err="1">
                <a:solidFill>
                  <a:srgbClr val="FF0000"/>
                </a:solidFill>
              </a:rPr>
              <a:t>rau</a:t>
            </a:r>
            <a:r>
              <a:rPr lang="en-US" b="1" dirty="0">
                <a:solidFill>
                  <a:srgbClr val="FF0000"/>
                </a:solidFill>
              </a:rPr>
              <a:t> </a:t>
            </a:r>
            <a:r>
              <a:rPr lang="en-US" b="1" dirty="0" err="1">
                <a:solidFill>
                  <a:srgbClr val="FF0000"/>
                </a:solidFill>
              </a:rPr>
              <a:t>muống</a:t>
            </a:r>
            <a:endParaRPr lang="vi-VN" b="1" dirty="0">
              <a:solidFill>
                <a:srgbClr val="FF0000"/>
              </a:solidFill>
            </a:endParaRPr>
          </a:p>
        </p:txBody>
      </p:sp>
      <p:sp>
        <p:nvSpPr>
          <p:cNvPr id="33" name="Rectangle 32"/>
          <p:cNvSpPr/>
          <p:nvPr/>
        </p:nvSpPr>
        <p:spPr>
          <a:xfrm>
            <a:off x="2971800" y="5867400"/>
            <a:ext cx="1600200" cy="3810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rPr>
              <a:t>Cây</a:t>
            </a:r>
            <a:r>
              <a:rPr lang="en-US" b="1" dirty="0">
                <a:solidFill>
                  <a:srgbClr val="FF0000"/>
                </a:solidFill>
              </a:rPr>
              <a:t> </a:t>
            </a:r>
            <a:r>
              <a:rPr lang="en-US" b="1" dirty="0" err="1">
                <a:solidFill>
                  <a:srgbClr val="FF0000"/>
                </a:solidFill>
              </a:rPr>
              <a:t>lúa</a:t>
            </a:r>
            <a:endParaRPr lang="vi-VN" b="1" dirty="0">
              <a:solidFill>
                <a:srgbClr val="FF0000"/>
              </a:solidFill>
            </a:endParaRPr>
          </a:p>
        </p:txBody>
      </p:sp>
      <p:sp>
        <p:nvSpPr>
          <p:cNvPr id="34" name="Rectangle 33"/>
          <p:cNvSpPr/>
          <p:nvPr/>
        </p:nvSpPr>
        <p:spPr>
          <a:xfrm>
            <a:off x="7010400" y="35814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rPr>
              <a:t>Cây</a:t>
            </a:r>
            <a:r>
              <a:rPr lang="en-US" b="1" dirty="0">
                <a:solidFill>
                  <a:srgbClr val="FF0000"/>
                </a:solidFill>
              </a:rPr>
              <a:t> </a:t>
            </a:r>
            <a:r>
              <a:rPr lang="en-US" b="1" dirty="0" err="1">
                <a:solidFill>
                  <a:srgbClr val="FF0000"/>
                </a:solidFill>
              </a:rPr>
              <a:t>dưa</a:t>
            </a:r>
            <a:r>
              <a:rPr lang="en-US" b="1" dirty="0">
                <a:solidFill>
                  <a:srgbClr val="FF0000"/>
                </a:solidFill>
              </a:rPr>
              <a:t> </a:t>
            </a:r>
            <a:r>
              <a:rPr lang="en-US" b="1" dirty="0" err="1">
                <a:solidFill>
                  <a:srgbClr val="FF0000"/>
                </a:solidFill>
              </a:rPr>
              <a:t>leo</a:t>
            </a:r>
            <a:endParaRPr lang="vi-VN" b="1" dirty="0">
              <a:solidFill>
                <a:srgbClr val="FF0000"/>
              </a:solidFill>
            </a:endParaRPr>
          </a:p>
        </p:txBody>
      </p:sp>
      <p:sp>
        <p:nvSpPr>
          <p:cNvPr id="35" name="Rectangle 34"/>
          <p:cNvSpPr/>
          <p:nvPr/>
        </p:nvSpPr>
        <p:spPr>
          <a:xfrm>
            <a:off x="5029200" y="59436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rPr>
              <a:t>Cây</a:t>
            </a:r>
            <a:r>
              <a:rPr lang="en-US" b="1" dirty="0">
                <a:solidFill>
                  <a:srgbClr val="FF0000"/>
                </a:solidFill>
              </a:rPr>
              <a:t> </a:t>
            </a:r>
            <a:r>
              <a:rPr lang="en-US" b="1" dirty="0" err="1">
                <a:solidFill>
                  <a:srgbClr val="FF0000"/>
                </a:solidFill>
              </a:rPr>
              <a:t>su</a:t>
            </a:r>
            <a:r>
              <a:rPr lang="en-US" b="1" dirty="0">
                <a:solidFill>
                  <a:srgbClr val="FF0000"/>
                </a:solidFill>
              </a:rPr>
              <a:t> </a:t>
            </a:r>
            <a:r>
              <a:rPr lang="en-US" b="1" dirty="0" err="1">
                <a:solidFill>
                  <a:srgbClr val="FF0000"/>
                </a:solidFill>
              </a:rPr>
              <a:t>hào</a:t>
            </a:r>
            <a:endParaRPr lang="vi-VN" b="1" dirty="0">
              <a:solidFill>
                <a:srgbClr val="FF0000"/>
              </a:solidFill>
            </a:endParaRPr>
          </a:p>
        </p:txBody>
      </p:sp>
      <p:sp>
        <p:nvSpPr>
          <p:cNvPr id="36" name="Rectangle 35"/>
          <p:cNvSpPr/>
          <p:nvPr/>
        </p:nvSpPr>
        <p:spPr>
          <a:xfrm>
            <a:off x="6858000" y="5943600"/>
            <a:ext cx="22860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rPr>
              <a:t>Cây</a:t>
            </a:r>
            <a:r>
              <a:rPr lang="en-US" b="1" dirty="0">
                <a:solidFill>
                  <a:srgbClr val="FF0000"/>
                </a:solidFill>
              </a:rPr>
              <a:t> </a:t>
            </a:r>
            <a:r>
              <a:rPr lang="en-US" b="1" dirty="0" err="1">
                <a:solidFill>
                  <a:srgbClr val="FF0000"/>
                </a:solidFill>
              </a:rPr>
              <a:t>gỗ</a:t>
            </a:r>
            <a:r>
              <a:rPr lang="en-US" b="1" dirty="0">
                <a:solidFill>
                  <a:srgbClr val="FF0000"/>
                </a:solidFill>
              </a:rPr>
              <a:t> </a:t>
            </a:r>
            <a:r>
              <a:rPr lang="en-US" b="1" dirty="0" err="1">
                <a:solidFill>
                  <a:srgbClr val="FF0000"/>
                </a:solidFill>
              </a:rPr>
              <a:t>trong</a:t>
            </a:r>
            <a:r>
              <a:rPr lang="en-US" b="1" dirty="0">
                <a:solidFill>
                  <a:srgbClr val="FF0000"/>
                </a:solidFill>
              </a:rPr>
              <a:t> </a:t>
            </a:r>
            <a:r>
              <a:rPr lang="en-US" b="1" dirty="0" err="1">
                <a:solidFill>
                  <a:srgbClr val="FF0000"/>
                </a:solidFill>
              </a:rPr>
              <a:t>rừng</a:t>
            </a:r>
            <a:endParaRPr lang="vi-VN" b="1" dirty="0">
              <a:solidFill>
                <a:srgbClr val="FF0000"/>
              </a:solidFill>
            </a:endParaRPr>
          </a:p>
        </p:txBody>
      </p:sp>
      <p:sp>
        <p:nvSpPr>
          <p:cNvPr id="35859" name="Text Box 7"/>
          <p:cNvSpPr txBox="1">
            <a:spLocks noChangeArrowheads="1"/>
          </p:cNvSpPr>
          <p:nvPr/>
        </p:nvSpPr>
        <p:spPr bwMode="auto">
          <a:xfrm>
            <a:off x="2500313" y="366713"/>
            <a:ext cx="396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2400" u="sng">
                <a:latin typeface="Times New Roman" panose="02020603050405020304" pitchFamily="18" charset="0"/>
              </a:rPr>
              <a:t>Tự nhiên xã hội:</a:t>
            </a:r>
            <a:r>
              <a:rPr lang="en-US" sz="2400">
                <a:latin typeface="Times New Roman" panose="02020603050405020304" pitchFamily="18" charset="0"/>
              </a:rPr>
              <a:t> (Tiết 41)</a:t>
            </a:r>
          </a:p>
        </p:txBody>
      </p:sp>
      <p:sp>
        <p:nvSpPr>
          <p:cNvPr id="35861" name="Text Box 4"/>
          <p:cNvSpPr txBox="1">
            <a:spLocks noChangeArrowheads="1"/>
          </p:cNvSpPr>
          <p:nvPr/>
        </p:nvSpPr>
        <p:spPr bwMode="auto">
          <a:xfrm>
            <a:off x="3176588" y="781050"/>
            <a:ext cx="205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a:latin typeface="Times New Roman" panose="02020603050405020304" pitchFamily="18" charset="0"/>
              </a:rPr>
              <a:t>  </a:t>
            </a:r>
            <a:r>
              <a:rPr lang="en-US" sz="2800">
                <a:solidFill>
                  <a:srgbClr val="FF0000"/>
                </a:solidFill>
                <a:latin typeface="Times New Roman" panose="02020603050405020304" pitchFamily="18" charset="0"/>
              </a:rPr>
              <a:t> </a:t>
            </a:r>
            <a:r>
              <a:rPr lang="en-US" sz="2800" b="1">
                <a:solidFill>
                  <a:srgbClr val="FF0000"/>
                </a:solidFill>
                <a:latin typeface="Times New Roman" panose="02020603050405020304" pitchFamily="18" charset="0"/>
              </a:rPr>
              <a:t>Thân cây</a:t>
            </a:r>
            <a:r>
              <a:rPr lang="en-US" sz="2800">
                <a:solidFill>
                  <a:srgbClr val="FF0000"/>
                </a:solidFill>
                <a:latin typeface="Times New Roman" panose="02020603050405020304" pitchFamily="18" charset="0"/>
              </a:rPr>
              <a:t> </a:t>
            </a:r>
          </a:p>
        </p:txBody>
      </p:sp>
    </p:spTree>
    <p:extLst>
      <p:ext uri="{BB962C8B-B14F-4D97-AF65-F5344CB8AC3E}">
        <p14:creationId xmlns:p14="http://schemas.microsoft.com/office/powerpoint/2010/main" val="38321721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Group 7"/>
          <p:cNvGraphicFramePr>
            <a:graphicFrameLocks noGrp="1"/>
          </p:cNvGraphicFramePr>
          <p:nvPr/>
        </p:nvGraphicFramePr>
        <p:xfrm>
          <a:off x="304800" y="3276600"/>
          <a:ext cx="8534400" cy="3176588"/>
        </p:xfrm>
        <a:graphic>
          <a:graphicData uri="http://schemas.openxmlformats.org/drawingml/2006/table">
            <a:tbl>
              <a:tblPr/>
              <a:tblGrid>
                <a:gridCol w="4267200"/>
                <a:gridCol w="4267200"/>
              </a:tblGrid>
              <a:tr h="6097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cs typeface="Arial" pitchFamily="34" charset="0"/>
                        </a:rPr>
                        <a:t> </a:t>
                      </a:r>
                      <a:r>
                        <a:rPr kumimoji="0" lang="en-US" sz="2800" b="1" i="0" u="none" strike="noStrike" cap="none" normalizeH="0" baseline="0" dirty="0" err="1" smtClean="0">
                          <a:ln>
                            <a:noFill/>
                          </a:ln>
                          <a:solidFill>
                            <a:schemeClr val="tx1"/>
                          </a:solidFill>
                          <a:effectLst/>
                          <a:latin typeface="Times New Roman" pitchFamily="18" charset="0"/>
                          <a:cs typeface="Times New Roman" pitchFamily="18" charset="0"/>
                        </a:rPr>
                        <a:t>Thân</a:t>
                      </a:r>
                      <a:r>
                        <a:rPr kumimoji="0" lang="en-US" sz="28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1" i="0" u="none" strike="noStrike" cap="none" normalizeH="0" baseline="0" dirty="0" err="1" smtClean="0">
                          <a:ln>
                            <a:noFill/>
                          </a:ln>
                          <a:solidFill>
                            <a:schemeClr val="tx1"/>
                          </a:solidFill>
                          <a:effectLst/>
                          <a:latin typeface="Times New Roman" pitchFamily="18" charset="0"/>
                          <a:cs typeface="Times New Roman" pitchFamily="18" charset="0"/>
                        </a:rPr>
                        <a:t>gỗ</a:t>
                      </a:r>
                      <a:r>
                        <a:rPr kumimoji="0" lang="en-US" sz="2800" b="1" i="0" u="none" strike="noStrike" cap="none" normalizeH="0" baseline="0" dirty="0" smtClean="0">
                          <a:ln>
                            <a:noFill/>
                          </a:ln>
                          <a:solidFill>
                            <a:schemeClr val="tx1"/>
                          </a:solidFill>
                          <a:effectLst/>
                          <a:latin typeface="Times New Roman" pitchFamily="18" charset="0"/>
                          <a:cs typeface="Times New Roman" pitchFamily="18" charset="0"/>
                        </a:rPr>
                        <a:t> </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cs typeface="Arial" pitchFamily="34" charset="0"/>
                        </a:rPr>
                        <a:t>   </a:t>
                      </a:r>
                      <a:r>
                        <a:rPr kumimoji="0" lang="en-US" sz="2800" b="1" i="0" u="none" strike="noStrike" cap="none" normalizeH="0" baseline="0" dirty="0" err="1" smtClean="0">
                          <a:ln>
                            <a:noFill/>
                          </a:ln>
                          <a:solidFill>
                            <a:schemeClr val="tx1"/>
                          </a:solidFill>
                          <a:effectLst/>
                          <a:latin typeface="Times New Roman" pitchFamily="18" charset="0"/>
                          <a:cs typeface="Times New Roman" pitchFamily="18" charset="0"/>
                        </a:rPr>
                        <a:t>Thân</a:t>
                      </a:r>
                      <a:r>
                        <a:rPr kumimoji="0" lang="en-US" sz="28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1" i="0" u="none" strike="noStrike" cap="none" normalizeH="0" baseline="0" dirty="0" err="1" smtClean="0">
                          <a:ln>
                            <a:noFill/>
                          </a:ln>
                          <a:solidFill>
                            <a:schemeClr val="tx1"/>
                          </a:solidFill>
                          <a:effectLst/>
                          <a:latin typeface="Times New Roman" pitchFamily="18" charset="0"/>
                          <a:cs typeface="Times New Roman" pitchFamily="18" charset="0"/>
                        </a:rPr>
                        <a:t>thảo</a:t>
                      </a:r>
                      <a:r>
                        <a:rPr kumimoji="0" lang="en-US" sz="2800" b="1" i="0" u="none" strike="noStrike" cap="none" normalizeH="0" baseline="0" dirty="0" smtClean="0">
                          <a:ln>
                            <a:noFill/>
                          </a:ln>
                          <a:solidFill>
                            <a:schemeClr val="tx1"/>
                          </a:solidFill>
                          <a:effectLst/>
                          <a:latin typeface="Times New Roman" pitchFamily="18" charset="0"/>
                          <a:cs typeface="Times New Roman" pitchFamily="18" charset="0"/>
                        </a:rPr>
                        <a:t> </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668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cs typeface="Arial" pitchFamily="34" charset="0"/>
                        </a:rPr>
                        <a:t>    </a:t>
                      </a:r>
                      <a:endParaRPr kumimoji="0" lang="en-US" sz="2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smtClean="0">
                        <a:ln>
                          <a:noFill/>
                        </a:ln>
                        <a:solidFill>
                          <a:schemeClr val="tx1"/>
                        </a:solidFill>
                        <a:effectLst/>
                        <a:latin typeface="Arial" pitchFamily="34" charset="0"/>
                        <a:cs typeface="Arial" pitchFamily="34" charset="0"/>
                      </a:endParaRP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6877" name="Rectangle 2"/>
          <p:cNvSpPr>
            <a:spLocks noChangeArrowheads="1"/>
          </p:cNvSpPr>
          <p:nvPr/>
        </p:nvSpPr>
        <p:spPr bwMode="auto">
          <a:xfrm>
            <a:off x="152400" y="1847850"/>
            <a:ext cx="8839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en-US" sz="2800">
                <a:solidFill>
                  <a:srgbClr val="000099"/>
                </a:solidFill>
                <a:latin typeface="Times New Roman" panose="02020603050405020304" pitchFamily="18" charset="0"/>
                <a:cs typeface="Times New Roman" panose="02020603050405020304" pitchFamily="18" charset="0"/>
              </a:rPr>
              <a:t>Xếp các loại cây sau vào 2 cột thích hợp trong bảng dưới </a:t>
            </a:r>
          </a:p>
          <a:p>
            <a:pPr algn="just" eaLnBrk="1" hangingPunct="1">
              <a:spcBef>
                <a:spcPct val="0"/>
              </a:spcBef>
              <a:buFontTx/>
              <a:buNone/>
            </a:pPr>
            <a:r>
              <a:rPr lang="en-US" sz="2800">
                <a:solidFill>
                  <a:srgbClr val="000099"/>
                </a:solidFill>
                <a:latin typeface="Times New Roman" panose="02020603050405020304" pitchFamily="18" charset="0"/>
                <a:cs typeface="Times New Roman" panose="02020603050405020304" pitchFamily="18" charset="0"/>
              </a:rPr>
              <a:t>đây: Cây nhãn, cây bí đỏ, cây dưa chuột, cây lúa, cây rau</a:t>
            </a:r>
          </a:p>
          <a:p>
            <a:pPr algn="just" eaLnBrk="1" hangingPunct="1">
              <a:spcBef>
                <a:spcPct val="0"/>
              </a:spcBef>
              <a:buFontTx/>
              <a:buNone/>
            </a:pPr>
            <a:r>
              <a:rPr lang="en-US" sz="2800">
                <a:solidFill>
                  <a:srgbClr val="000099"/>
                </a:solidFill>
                <a:latin typeface="Times New Roman" panose="02020603050405020304" pitchFamily="18" charset="0"/>
                <a:cs typeface="Times New Roman" panose="02020603050405020304" pitchFamily="18" charset="0"/>
              </a:rPr>
              <a:t> muống, c</a:t>
            </a:r>
            <a:r>
              <a:rPr lang="en-US" altLang="en-US" sz="2800">
                <a:solidFill>
                  <a:srgbClr val="000099"/>
                </a:solidFill>
                <a:latin typeface="Times New Roman" panose="02020603050405020304" pitchFamily="18" charset="0"/>
                <a:cs typeface="Times New Roman" panose="02020603050405020304" pitchFamily="18" charset="0"/>
              </a:rPr>
              <a:t>ây su hào, cây gỗ trong rừng.</a:t>
            </a:r>
            <a:endParaRPr lang="vi-VN" altLang="en-US" sz="2800">
              <a:solidFill>
                <a:srgbClr val="000099"/>
              </a:solidFill>
              <a:latin typeface="Times New Roman" panose="02020603050405020304" pitchFamily="18" charset="0"/>
              <a:cs typeface="Times New Roman" panose="02020603050405020304" pitchFamily="18" charset="0"/>
            </a:endParaRPr>
          </a:p>
        </p:txBody>
      </p:sp>
      <p:sp>
        <p:nvSpPr>
          <p:cNvPr id="36878" name="Rectangle 2"/>
          <p:cNvSpPr>
            <a:spLocks noChangeArrowheads="1"/>
          </p:cNvSpPr>
          <p:nvPr/>
        </p:nvSpPr>
        <p:spPr bwMode="auto">
          <a:xfrm>
            <a:off x="609600" y="790575"/>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800" b="1" dirty="0" err="1" smtClean="0">
                <a:latin typeface="Times New Roman" panose="02020603050405020304" pitchFamily="18" charset="0"/>
                <a:cs typeface="Times New Roman" panose="02020603050405020304" pitchFamily="18" charset="0"/>
              </a:rPr>
              <a:t>Hoạt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động</a:t>
            </a:r>
            <a:r>
              <a:rPr lang="en-US" sz="2800" b="1" dirty="0" smtClean="0">
                <a:latin typeface="Times New Roman" panose="02020603050405020304" pitchFamily="18" charset="0"/>
                <a:cs typeface="Times New Roman" panose="02020603050405020304" pitchFamily="18" charset="0"/>
              </a:rPr>
              <a:t> 3: </a:t>
            </a:r>
            <a:r>
              <a:rPr lang="en-US" sz="2800" b="1" dirty="0" err="1" smtClean="0">
                <a:latin typeface="Times New Roman" panose="02020603050405020304" pitchFamily="18" charset="0"/>
                <a:cs typeface="Times New Roman" panose="02020603050405020304" pitchFamily="18" charset="0"/>
              </a:rPr>
              <a:t>Phân</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cấu</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tạo</a:t>
            </a:r>
            <a:endParaRPr lang="vi-VN" altLang="en-US" sz="2800" b="1" dirty="0">
              <a:latin typeface="Times New Roman" panose="02020603050405020304" pitchFamily="18" charset="0"/>
              <a:cs typeface="Times New Roman" panose="02020603050405020304" pitchFamily="18" charset="0"/>
            </a:endParaRPr>
          </a:p>
        </p:txBody>
      </p:sp>
      <p:sp>
        <p:nvSpPr>
          <p:cNvPr id="36879" name="Text Box 6"/>
          <p:cNvSpPr txBox="1">
            <a:spLocks noChangeArrowheads="1"/>
          </p:cNvSpPr>
          <p:nvPr/>
        </p:nvSpPr>
        <p:spPr bwMode="auto">
          <a:xfrm>
            <a:off x="2790825" y="1381125"/>
            <a:ext cx="3657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a:solidFill>
                  <a:srgbClr val="FF0000"/>
                </a:solidFill>
                <a:latin typeface="Times New Roman" panose="02020603050405020304" pitchFamily="18" charset="0"/>
              </a:rPr>
              <a:t>PHIẾU BÀI TẬP: </a:t>
            </a:r>
          </a:p>
        </p:txBody>
      </p:sp>
      <p:cxnSp>
        <p:nvCxnSpPr>
          <p:cNvPr id="13" name="Straight Connector 12"/>
          <p:cNvCxnSpPr/>
          <p:nvPr/>
        </p:nvCxnSpPr>
        <p:spPr>
          <a:xfrm>
            <a:off x="190500" y="2305050"/>
            <a:ext cx="58674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28600" y="4343400"/>
            <a:ext cx="3048000" cy="485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dirty="0">
                <a:solidFill>
                  <a:schemeClr val="tx1"/>
                </a:solidFill>
                <a:latin typeface="Times New Roman" pitchFamily="18" charset="0"/>
              </a:rPr>
              <a:t>- </a:t>
            </a:r>
            <a:r>
              <a:rPr lang="en-US" sz="2800" dirty="0" err="1">
                <a:solidFill>
                  <a:schemeClr val="tx1"/>
                </a:solidFill>
                <a:latin typeface="Times New Roman" pitchFamily="18" charset="0"/>
              </a:rPr>
              <a:t>Cây</a:t>
            </a:r>
            <a:r>
              <a:rPr lang="en-US" sz="2800" dirty="0">
                <a:solidFill>
                  <a:schemeClr val="tx1"/>
                </a:solidFill>
                <a:latin typeface="Times New Roman" pitchFamily="18" charset="0"/>
              </a:rPr>
              <a:t> </a:t>
            </a:r>
            <a:r>
              <a:rPr lang="en-US" sz="2800" dirty="0" err="1">
                <a:solidFill>
                  <a:schemeClr val="tx1"/>
                </a:solidFill>
                <a:latin typeface="Times New Roman" pitchFamily="18" charset="0"/>
              </a:rPr>
              <a:t>nhãn</a:t>
            </a:r>
            <a:r>
              <a:rPr lang="en-US" sz="2800" dirty="0">
                <a:solidFill>
                  <a:schemeClr val="tx1"/>
                </a:solidFill>
                <a:latin typeface="Times New Roman" pitchFamily="18" charset="0"/>
              </a:rPr>
              <a:t>    </a:t>
            </a:r>
            <a:endParaRPr lang="en-US" sz="2800" dirty="0">
              <a:solidFill>
                <a:schemeClr val="tx1"/>
              </a:solidFill>
              <a:latin typeface="Times New Roman" pitchFamily="18" charset="0"/>
              <a:cs typeface="Times New Roman" pitchFamily="18" charset="0"/>
            </a:endParaRPr>
          </a:p>
          <a:p>
            <a:pPr algn="ctr" eaLnBrk="1" hangingPunct="1">
              <a:defRPr/>
            </a:pPr>
            <a:endParaRPr lang="vi-VN" sz="2800" dirty="0"/>
          </a:p>
        </p:txBody>
      </p:sp>
      <p:sp>
        <p:nvSpPr>
          <p:cNvPr id="14" name="Rectangle 13"/>
          <p:cNvSpPr/>
          <p:nvPr/>
        </p:nvSpPr>
        <p:spPr>
          <a:xfrm>
            <a:off x="-228600" y="5257800"/>
            <a:ext cx="4267200" cy="485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dirty="0">
                <a:solidFill>
                  <a:schemeClr val="tx1"/>
                </a:solidFill>
                <a:latin typeface="Times New Roman" pitchFamily="18" charset="0"/>
              </a:rPr>
              <a:t>- </a:t>
            </a:r>
            <a:r>
              <a:rPr lang="en-US" sz="2800" dirty="0" err="1">
                <a:solidFill>
                  <a:schemeClr val="tx1"/>
                </a:solidFill>
                <a:latin typeface="Times New Roman" pitchFamily="18" charset="0"/>
              </a:rPr>
              <a:t>Cây</a:t>
            </a:r>
            <a:r>
              <a:rPr lang="en-US" sz="2800" dirty="0">
                <a:solidFill>
                  <a:schemeClr val="tx1"/>
                </a:solidFill>
                <a:latin typeface="Times New Roman" pitchFamily="18" charset="0"/>
              </a:rPr>
              <a:t> </a:t>
            </a:r>
            <a:r>
              <a:rPr lang="en-US" sz="2800" dirty="0" err="1">
                <a:solidFill>
                  <a:schemeClr val="tx1"/>
                </a:solidFill>
                <a:latin typeface="Times New Roman" pitchFamily="18" charset="0"/>
              </a:rPr>
              <a:t>gỗ</a:t>
            </a:r>
            <a:r>
              <a:rPr lang="en-US" sz="2800" dirty="0">
                <a:solidFill>
                  <a:schemeClr val="tx1"/>
                </a:solidFill>
                <a:latin typeface="Times New Roman" pitchFamily="18" charset="0"/>
              </a:rPr>
              <a:t> </a:t>
            </a:r>
            <a:r>
              <a:rPr lang="en-US" sz="2800" dirty="0" err="1">
                <a:solidFill>
                  <a:schemeClr val="tx1"/>
                </a:solidFill>
                <a:latin typeface="Times New Roman" pitchFamily="18" charset="0"/>
              </a:rPr>
              <a:t>trong</a:t>
            </a:r>
            <a:r>
              <a:rPr lang="en-US" sz="2800" dirty="0">
                <a:solidFill>
                  <a:schemeClr val="tx1"/>
                </a:solidFill>
                <a:latin typeface="Times New Roman" pitchFamily="18" charset="0"/>
              </a:rPr>
              <a:t> </a:t>
            </a:r>
            <a:r>
              <a:rPr lang="en-US" sz="2800" dirty="0" err="1">
                <a:solidFill>
                  <a:schemeClr val="tx1"/>
                </a:solidFill>
                <a:latin typeface="Times New Roman" pitchFamily="18" charset="0"/>
              </a:rPr>
              <a:t>rừng</a:t>
            </a:r>
            <a:r>
              <a:rPr lang="en-US" sz="2800" dirty="0">
                <a:solidFill>
                  <a:schemeClr val="tx1"/>
                </a:solidFill>
                <a:latin typeface="Times New Roman" pitchFamily="18" charset="0"/>
              </a:rPr>
              <a:t>    </a:t>
            </a:r>
            <a:endParaRPr lang="en-US" sz="2800" dirty="0">
              <a:solidFill>
                <a:schemeClr val="tx1"/>
              </a:solidFill>
              <a:latin typeface="Times New Roman" pitchFamily="18" charset="0"/>
              <a:cs typeface="Times New Roman" pitchFamily="18" charset="0"/>
            </a:endParaRPr>
          </a:p>
          <a:p>
            <a:pPr algn="ctr" eaLnBrk="1" hangingPunct="1">
              <a:defRPr/>
            </a:pPr>
            <a:r>
              <a:rPr lang="en-US" sz="2800" dirty="0">
                <a:solidFill>
                  <a:schemeClr val="tx1"/>
                </a:solidFill>
                <a:latin typeface="Times New Roman" pitchFamily="18" charset="0"/>
              </a:rPr>
              <a:t>    </a:t>
            </a:r>
            <a:endParaRPr lang="en-US" sz="2800" dirty="0">
              <a:solidFill>
                <a:schemeClr val="tx1"/>
              </a:solidFill>
              <a:latin typeface="Times New Roman" pitchFamily="18" charset="0"/>
              <a:cs typeface="Times New Roman" pitchFamily="18" charset="0"/>
            </a:endParaRPr>
          </a:p>
          <a:p>
            <a:pPr algn="ctr" eaLnBrk="1" hangingPunct="1">
              <a:defRPr/>
            </a:pPr>
            <a:endParaRPr lang="vi-VN" sz="2800" dirty="0"/>
          </a:p>
        </p:txBody>
      </p:sp>
      <p:sp>
        <p:nvSpPr>
          <p:cNvPr id="36883" name="Text Box 7"/>
          <p:cNvSpPr txBox="1">
            <a:spLocks noChangeArrowheads="1"/>
          </p:cNvSpPr>
          <p:nvPr/>
        </p:nvSpPr>
        <p:spPr bwMode="auto">
          <a:xfrm>
            <a:off x="2500313" y="295275"/>
            <a:ext cx="3962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2400" u="sng">
                <a:latin typeface="Times New Roman" panose="02020603050405020304" pitchFamily="18" charset="0"/>
              </a:rPr>
              <a:t>Tự nhiên xã hội:</a:t>
            </a:r>
            <a:r>
              <a:rPr lang="en-US" sz="2400">
                <a:latin typeface="Times New Roman" panose="02020603050405020304" pitchFamily="18" charset="0"/>
              </a:rPr>
              <a:t> (Tiết 41)</a:t>
            </a:r>
          </a:p>
        </p:txBody>
      </p:sp>
      <p:sp>
        <p:nvSpPr>
          <p:cNvPr id="36885" name="Text Box 4"/>
          <p:cNvSpPr txBox="1">
            <a:spLocks noChangeArrowheads="1"/>
          </p:cNvSpPr>
          <p:nvPr/>
        </p:nvSpPr>
        <p:spPr bwMode="auto">
          <a:xfrm>
            <a:off x="3176588" y="609600"/>
            <a:ext cx="205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a:latin typeface="Times New Roman" panose="02020603050405020304" pitchFamily="18" charset="0"/>
              </a:rPr>
              <a:t>  </a:t>
            </a:r>
            <a:r>
              <a:rPr lang="en-US" sz="2800">
                <a:solidFill>
                  <a:srgbClr val="FF0000"/>
                </a:solidFill>
                <a:latin typeface="Times New Roman" panose="02020603050405020304" pitchFamily="18" charset="0"/>
              </a:rPr>
              <a:t> </a:t>
            </a:r>
            <a:r>
              <a:rPr lang="en-US" sz="2800" b="1">
                <a:solidFill>
                  <a:srgbClr val="FF0000"/>
                </a:solidFill>
                <a:latin typeface="Times New Roman" panose="02020603050405020304" pitchFamily="18" charset="0"/>
              </a:rPr>
              <a:t>Thân cây</a:t>
            </a:r>
            <a:r>
              <a:rPr lang="en-US" sz="2800">
                <a:solidFill>
                  <a:srgbClr val="FF0000"/>
                </a:solidFill>
                <a:latin typeface="Times New Roman" panose="02020603050405020304" pitchFamily="18" charset="0"/>
              </a:rPr>
              <a:t> </a:t>
            </a:r>
          </a:p>
        </p:txBody>
      </p:sp>
    </p:spTree>
    <p:extLst>
      <p:ext uri="{BB962C8B-B14F-4D97-AF65-F5344CB8AC3E}">
        <p14:creationId xmlns:p14="http://schemas.microsoft.com/office/powerpoint/2010/main" val="14134885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1000"/>
                                        <p:tgtEl>
                                          <p:spTgt spid="12"/>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amond(in)">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4616450" cy="35052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1371600" y="5257800"/>
            <a:ext cx="1905000" cy="4572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err="1">
                <a:solidFill>
                  <a:srgbClr val="FF0000"/>
                </a:solidFill>
                <a:latin typeface="Times New Roman" panose="02020603050405020304" pitchFamily="18" charset="0"/>
                <a:cs typeface="Times New Roman" panose="02020603050405020304" pitchFamily="18" charset="0"/>
              </a:rPr>
              <a:t>Cây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nhãn</a:t>
            </a:r>
            <a:endParaRPr lang="vi-VN" sz="2800" b="1" dirty="0">
              <a:solidFill>
                <a:srgbClr val="FF0000"/>
              </a:solidFill>
              <a:latin typeface="Times New Roman" panose="02020603050405020304" pitchFamily="18" charset="0"/>
              <a:cs typeface="Times New Roman" panose="02020603050405020304" pitchFamily="18" charset="0"/>
            </a:endParaRPr>
          </a:p>
        </p:txBody>
      </p:sp>
      <p:pic>
        <p:nvPicPr>
          <p:cNvPr id="37892"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600200"/>
            <a:ext cx="4419600" cy="35052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5334000" y="5257800"/>
            <a:ext cx="3429000" cy="4572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err="1">
                <a:solidFill>
                  <a:srgbClr val="FF0000"/>
                </a:solidFill>
                <a:latin typeface="Times New Roman" panose="02020603050405020304" pitchFamily="18" charset="0"/>
                <a:cs typeface="Times New Roman" panose="02020603050405020304" pitchFamily="18" charset="0"/>
              </a:rPr>
              <a:t>Cây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gỗ</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rừng</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3124200" y="914400"/>
            <a:ext cx="3048000" cy="4572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a:solidFill>
                  <a:srgbClr val="FF0000"/>
                </a:solidFill>
                <a:latin typeface="Times New Roman" panose="02020603050405020304" pitchFamily="18" charset="0"/>
                <a:cs typeface="Times New Roman" panose="02020603050405020304" pitchFamily="18" charset="0"/>
              </a:rPr>
              <a:t>CÂY THÂN GỖ</a:t>
            </a:r>
            <a:endParaRPr lang="vi-VN"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71139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Group 17"/>
          <p:cNvGrpSpPr>
            <a:grpSpLocks/>
          </p:cNvGrpSpPr>
          <p:nvPr/>
        </p:nvGrpSpPr>
        <p:grpSpPr bwMode="auto">
          <a:xfrm>
            <a:off x="4495800" y="0"/>
            <a:ext cx="4648200" cy="3429000"/>
            <a:chOff x="4468649" y="2162175"/>
            <a:chExt cx="4599152" cy="3289041"/>
          </a:xfrm>
        </p:grpSpPr>
        <p:pic>
          <p:nvPicPr>
            <p:cNvPr id="38924" name="Picture 4" descr="http://1.bp.blogspot.com/-oJrTlAJUFVg/ViDfkjpMehI/AAAAAAAAALU/kOfDV7BduzA/s640/su-dung-che-pham-sinh-hoc-a4-cho-sau-rien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8649" y="2162175"/>
              <a:ext cx="4599152" cy="328904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8925" name="Rectangle 2"/>
            <p:cNvSpPr>
              <a:spLocks noChangeArrowheads="1"/>
            </p:cNvSpPr>
            <p:nvPr/>
          </p:nvSpPr>
          <p:spPr bwMode="auto">
            <a:xfrm>
              <a:off x="6579735" y="4720317"/>
              <a:ext cx="2488066" cy="533400"/>
            </a:xfrm>
            <a:prstGeom prst="rect">
              <a:avLst/>
            </a:prstGeom>
            <a:solidFill>
              <a:srgbClr val="FFFF00"/>
            </a:solidFill>
            <a:ln w="3810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SẦU RIÊNG</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38915" name="Group 14"/>
          <p:cNvGrpSpPr>
            <a:grpSpLocks/>
          </p:cNvGrpSpPr>
          <p:nvPr/>
        </p:nvGrpSpPr>
        <p:grpSpPr bwMode="auto">
          <a:xfrm>
            <a:off x="0" y="0"/>
            <a:ext cx="4419600" cy="3352800"/>
            <a:chOff x="76200" y="2162175"/>
            <a:chExt cx="4343400" cy="3629025"/>
          </a:xfrm>
        </p:grpSpPr>
        <p:pic>
          <p:nvPicPr>
            <p:cNvPr id="38922" name="Picture 2" descr="http://i166.photobucket.com/albums/u98/jimmynguyen2000/DSCF09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162175"/>
              <a:ext cx="4343400" cy="36290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8923" name="Rectangle 2"/>
            <p:cNvSpPr>
              <a:spLocks noChangeArrowheads="1"/>
            </p:cNvSpPr>
            <p:nvPr/>
          </p:nvSpPr>
          <p:spPr bwMode="auto">
            <a:xfrm>
              <a:off x="2286000" y="5257800"/>
              <a:ext cx="2133600" cy="533400"/>
            </a:xfrm>
            <a:prstGeom prst="rect">
              <a:avLst/>
            </a:prstGeom>
            <a:solidFill>
              <a:srgbClr val="FFFF00"/>
            </a:solidFill>
            <a:ln w="3810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GỖ LIM</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38916" name="Group 12"/>
          <p:cNvGrpSpPr>
            <a:grpSpLocks/>
          </p:cNvGrpSpPr>
          <p:nvPr/>
        </p:nvGrpSpPr>
        <p:grpSpPr bwMode="auto">
          <a:xfrm>
            <a:off x="76200" y="3429000"/>
            <a:ext cx="4343400" cy="3429000"/>
            <a:chOff x="7696200" y="1905000"/>
            <a:chExt cx="4661723" cy="4267200"/>
          </a:xfrm>
        </p:grpSpPr>
        <p:pic>
          <p:nvPicPr>
            <p:cNvPr id="38920" name="Picture 4" descr="http://www.baokhanhhoa.com.vn/dataimages/201102/original/images418584_bamboo_forest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1905000"/>
              <a:ext cx="4661723" cy="42672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8921" name="Rectangle 2"/>
            <p:cNvSpPr>
              <a:spLocks noChangeArrowheads="1"/>
            </p:cNvSpPr>
            <p:nvPr/>
          </p:nvSpPr>
          <p:spPr bwMode="auto">
            <a:xfrm>
              <a:off x="10558663" y="5638800"/>
              <a:ext cx="1709538" cy="533400"/>
            </a:xfrm>
            <a:prstGeom prst="rect">
              <a:avLst/>
            </a:prstGeom>
            <a:solidFill>
              <a:srgbClr val="FFFF00"/>
            </a:solidFill>
            <a:ln w="3810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TRE</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38917" name="Group 13"/>
          <p:cNvGrpSpPr>
            <a:grpSpLocks/>
          </p:cNvGrpSpPr>
          <p:nvPr/>
        </p:nvGrpSpPr>
        <p:grpSpPr bwMode="auto">
          <a:xfrm>
            <a:off x="4495800" y="3352800"/>
            <a:ext cx="4648200" cy="3505200"/>
            <a:chOff x="76200" y="1981200"/>
            <a:chExt cx="4343400" cy="4267200"/>
          </a:xfrm>
        </p:grpSpPr>
        <p:pic>
          <p:nvPicPr>
            <p:cNvPr id="38918" name="Picture 2" descr="http://media.tinmoi.vn/2013/11/13/cay-xoa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981200"/>
              <a:ext cx="4343400" cy="42672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8919" name="Rectangle 2"/>
            <p:cNvSpPr>
              <a:spLocks noChangeArrowheads="1"/>
            </p:cNvSpPr>
            <p:nvPr/>
          </p:nvSpPr>
          <p:spPr bwMode="auto">
            <a:xfrm>
              <a:off x="2939980" y="5715000"/>
              <a:ext cx="1479620" cy="533400"/>
            </a:xfrm>
            <a:prstGeom prst="rect">
              <a:avLst/>
            </a:prstGeom>
            <a:solidFill>
              <a:srgbClr val="FFFF00"/>
            </a:solidFill>
            <a:ln w="3810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XOÀI</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0312265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2"/>
          <p:cNvGrpSpPr>
            <a:grpSpLocks/>
          </p:cNvGrpSpPr>
          <p:nvPr/>
        </p:nvGrpSpPr>
        <p:grpSpPr bwMode="auto">
          <a:xfrm>
            <a:off x="228600" y="2219325"/>
            <a:ext cx="4114800" cy="4186238"/>
            <a:chOff x="0" y="0"/>
            <a:chExt cx="2496" cy="2367"/>
          </a:xfrm>
        </p:grpSpPr>
        <p:pic>
          <p:nvPicPr>
            <p:cNvPr id="39949" name="Picture 3" descr="amazing_tre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96"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0" name="Text Box 4"/>
            <p:cNvSpPr txBox="1">
              <a:spLocks noChangeArrowheads="1"/>
            </p:cNvSpPr>
            <p:nvPr/>
          </p:nvSpPr>
          <p:spPr bwMode="auto">
            <a:xfrm>
              <a:off x="336" y="2160"/>
              <a:ext cx="1584"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vi-VN" sz="1800"/>
            </a:p>
          </p:txBody>
        </p:sp>
      </p:grpSp>
      <p:sp>
        <p:nvSpPr>
          <p:cNvPr id="39939" name="Text Box 6"/>
          <p:cNvSpPr txBox="1">
            <a:spLocks noChangeArrowheads="1"/>
          </p:cNvSpPr>
          <p:nvPr/>
        </p:nvSpPr>
        <p:spPr bwMode="auto">
          <a:xfrm>
            <a:off x="381000" y="6096000"/>
            <a:ext cx="3886200" cy="523875"/>
          </a:xfrm>
          <a:prstGeom prst="rect">
            <a:avLst/>
          </a:prstGeom>
          <a:solidFill>
            <a:srgbClr val="FFFF00"/>
          </a:solidFill>
          <a:ln w="38100">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2800" b="1">
                <a:solidFill>
                  <a:srgbClr val="000099"/>
                </a:solidFill>
                <a:latin typeface="Times New Roman" panose="02020603050405020304" pitchFamily="18" charset="0"/>
                <a:cs typeface="Times New Roman" panose="02020603050405020304" pitchFamily="18" charset="0"/>
              </a:rPr>
              <a:t>Thân cây làm cổng nhà</a:t>
            </a:r>
          </a:p>
        </p:txBody>
      </p:sp>
      <p:grpSp>
        <p:nvGrpSpPr>
          <p:cNvPr id="39940" name="Group 7"/>
          <p:cNvGrpSpPr>
            <a:grpSpLocks/>
          </p:cNvGrpSpPr>
          <p:nvPr/>
        </p:nvGrpSpPr>
        <p:grpSpPr bwMode="auto">
          <a:xfrm>
            <a:off x="4648200" y="2219325"/>
            <a:ext cx="4267200" cy="4194175"/>
            <a:chOff x="0" y="0"/>
            <a:chExt cx="2400" cy="2262"/>
          </a:xfrm>
        </p:grpSpPr>
        <p:pic>
          <p:nvPicPr>
            <p:cNvPr id="39947" name="Picture 8" descr="amazing_tree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00" cy="2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8" name="Text Box 9"/>
            <p:cNvSpPr txBox="1">
              <a:spLocks noChangeArrowheads="1"/>
            </p:cNvSpPr>
            <p:nvPr/>
          </p:nvSpPr>
          <p:spPr bwMode="auto">
            <a:xfrm>
              <a:off x="336" y="2064"/>
              <a:ext cx="1920"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vi-VN" sz="1800">
                <a:latin typeface=".VnTime" panose="020B7200000000000000" pitchFamily="34" charset="0"/>
              </a:endParaRPr>
            </a:p>
          </p:txBody>
        </p:sp>
      </p:grpSp>
      <p:sp>
        <p:nvSpPr>
          <p:cNvPr id="39941" name="Text Box 6"/>
          <p:cNvSpPr txBox="1">
            <a:spLocks noChangeArrowheads="1"/>
          </p:cNvSpPr>
          <p:nvPr/>
        </p:nvSpPr>
        <p:spPr bwMode="auto">
          <a:xfrm>
            <a:off x="4876800" y="6096000"/>
            <a:ext cx="3886200" cy="523875"/>
          </a:xfrm>
          <a:prstGeom prst="rect">
            <a:avLst/>
          </a:prstGeom>
          <a:solidFill>
            <a:srgbClr val="FFFF00"/>
          </a:solidFill>
          <a:ln w="38100">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2800" b="1">
                <a:solidFill>
                  <a:srgbClr val="000099"/>
                </a:solidFill>
                <a:latin typeface="Times New Roman" panose="02020603050405020304" pitchFamily="18" charset="0"/>
                <a:cs typeface="Times New Roman" panose="02020603050405020304" pitchFamily="18" charset="0"/>
              </a:rPr>
              <a:t>Thân cây làm cổng làng</a:t>
            </a:r>
          </a:p>
        </p:txBody>
      </p:sp>
      <p:sp>
        <p:nvSpPr>
          <p:cNvPr id="39942" name="Rectangle 2"/>
          <p:cNvSpPr>
            <a:spLocks noChangeArrowheads="1"/>
          </p:cNvSpPr>
          <p:nvPr/>
        </p:nvSpPr>
        <p:spPr bwMode="auto">
          <a:xfrm>
            <a:off x="304800" y="9144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800" b="1" dirty="0" err="1" smtClean="0">
                <a:latin typeface="Times New Roman" panose="02020603050405020304" pitchFamily="18" charset="0"/>
                <a:cs typeface="Times New Roman" panose="02020603050405020304" pitchFamily="18" charset="0"/>
              </a:rPr>
              <a:t>Hoạt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động</a:t>
            </a:r>
            <a:r>
              <a:rPr lang="en-US" sz="2800" b="1" dirty="0" smtClean="0">
                <a:latin typeface="Times New Roman" panose="02020603050405020304" pitchFamily="18" charset="0"/>
                <a:cs typeface="Times New Roman" panose="02020603050405020304" pitchFamily="18" charset="0"/>
              </a:rPr>
              <a:t> 3: </a:t>
            </a:r>
            <a:r>
              <a:rPr lang="en-US" sz="2800" b="1" dirty="0" err="1" smtClean="0">
                <a:latin typeface="Times New Roman" panose="02020603050405020304" pitchFamily="18" charset="0"/>
                <a:cs typeface="Times New Roman" panose="02020603050405020304" pitchFamily="18" charset="0"/>
              </a:rPr>
              <a:t>Phân</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cấu</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tạo</a:t>
            </a:r>
            <a:r>
              <a:rPr lang="en-US" sz="2800" b="1" dirty="0" smtClean="0">
                <a:latin typeface="Times New Roman" panose="02020603050405020304" pitchFamily="18" charset="0"/>
                <a:cs typeface="Times New Roman" panose="02020603050405020304" pitchFamily="18" charset="0"/>
              </a:rPr>
              <a:t> </a:t>
            </a:r>
            <a:endParaRPr lang="vi-VN" altLang="en-US" sz="2800" b="1" dirty="0">
              <a:latin typeface="Times New Roman" panose="02020603050405020304" pitchFamily="18" charset="0"/>
              <a:cs typeface="Times New Roman" panose="02020603050405020304" pitchFamily="18" charset="0"/>
            </a:endParaRPr>
          </a:p>
        </p:txBody>
      </p:sp>
      <p:sp>
        <p:nvSpPr>
          <p:cNvPr id="39943" name="Text Box 6"/>
          <p:cNvSpPr txBox="1">
            <a:spLocks noChangeArrowheads="1"/>
          </p:cNvSpPr>
          <p:nvPr/>
        </p:nvSpPr>
        <p:spPr bwMode="auto">
          <a:xfrm>
            <a:off x="2514600" y="1524000"/>
            <a:ext cx="3276600" cy="523875"/>
          </a:xfrm>
          <a:prstGeom prst="rect">
            <a:avLst/>
          </a:prstGeom>
          <a:solidFill>
            <a:srgbClr val="FFFF00"/>
          </a:solidFill>
          <a:ln w="38100">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a:solidFill>
                  <a:srgbClr val="000099"/>
                </a:solidFill>
                <a:latin typeface="Times New Roman" panose="02020603050405020304" pitchFamily="18" charset="0"/>
                <a:cs typeface="Times New Roman" panose="02020603050405020304" pitchFamily="18" charset="0"/>
              </a:rPr>
              <a:t>Ích lợi của thân gỗ</a:t>
            </a:r>
          </a:p>
        </p:txBody>
      </p:sp>
      <p:sp>
        <p:nvSpPr>
          <p:cNvPr id="39944" name="Text Box 7"/>
          <p:cNvSpPr txBox="1">
            <a:spLocks noChangeArrowheads="1"/>
          </p:cNvSpPr>
          <p:nvPr/>
        </p:nvSpPr>
        <p:spPr bwMode="auto">
          <a:xfrm>
            <a:off x="2500313" y="309563"/>
            <a:ext cx="396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2400" u="sng">
                <a:latin typeface="Times New Roman" panose="02020603050405020304" pitchFamily="18" charset="0"/>
              </a:rPr>
              <a:t>Tự nhiên xã hội:</a:t>
            </a:r>
            <a:r>
              <a:rPr lang="en-US" sz="2400">
                <a:latin typeface="Times New Roman" panose="02020603050405020304" pitchFamily="18" charset="0"/>
              </a:rPr>
              <a:t> (Tiết 41)</a:t>
            </a:r>
          </a:p>
        </p:txBody>
      </p:sp>
      <p:sp>
        <p:nvSpPr>
          <p:cNvPr id="39946" name="Text Box 4"/>
          <p:cNvSpPr txBox="1">
            <a:spLocks noChangeArrowheads="1"/>
          </p:cNvSpPr>
          <p:nvPr/>
        </p:nvSpPr>
        <p:spPr bwMode="auto">
          <a:xfrm>
            <a:off x="3176588" y="623888"/>
            <a:ext cx="205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a:latin typeface="Times New Roman" panose="02020603050405020304" pitchFamily="18" charset="0"/>
              </a:rPr>
              <a:t>  </a:t>
            </a:r>
            <a:r>
              <a:rPr lang="en-US" sz="2800">
                <a:solidFill>
                  <a:srgbClr val="FF0000"/>
                </a:solidFill>
                <a:latin typeface="Times New Roman" panose="02020603050405020304" pitchFamily="18" charset="0"/>
              </a:rPr>
              <a:t> </a:t>
            </a:r>
            <a:r>
              <a:rPr lang="en-US" sz="2800" b="1">
                <a:solidFill>
                  <a:srgbClr val="FF0000"/>
                </a:solidFill>
                <a:latin typeface="Times New Roman" panose="02020603050405020304" pitchFamily="18" charset="0"/>
              </a:rPr>
              <a:t>Thân cây</a:t>
            </a:r>
            <a:r>
              <a:rPr lang="en-US" sz="2800">
                <a:solidFill>
                  <a:srgbClr val="FF0000"/>
                </a:solidFill>
                <a:latin typeface="Times New Roman" panose="02020603050405020304" pitchFamily="18" charset="0"/>
              </a:rPr>
              <a:t> </a:t>
            </a:r>
          </a:p>
        </p:txBody>
      </p:sp>
    </p:spTree>
    <p:extLst>
      <p:ext uri="{BB962C8B-B14F-4D97-AF65-F5344CB8AC3E}">
        <p14:creationId xmlns:p14="http://schemas.microsoft.com/office/powerpoint/2010/main" val="24560695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descr="amazing_tree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870075"/>
            <a:ext cx="4405313" cy="3997325"/>
          </a:xfrm>
          <a:prstGeom prst="rect">
            <a:avLst/>
          </a:prstGeom>
          <a:noFill/>
          <a:ln w="38100">
            <a:solidFill>
              <a:srgbClr val="000099"/>
            </a:solidFill>
            <a:miter lim="800000"/>
            <a:headEnd/>
            <a:tailEnd/>
          </a:ln>
          <a:extLst>
            <a:ext uri="{909E8E84-426E-40DD-AFC4-6F175D3DCCD1}">
              <a14:hiddenFill xmlns:a14="http://schemas.microsoft.com/office/drawing/2010/main">
                <a:solidFill>
                  <a:srgbClr val="FFFFFF"/>
                </a:solidFill>
              </a14:hiddenFill>
            </a:ext>
          </a:extLst>
        </p:spPr>
      </p:pic>
      <p:sp>
        <p:nvSpPr>
          <p:cNvPr id="40963" name="Text Box 6"/>
          <p:cNvSpPr txBox="1">
            <a:spLocks noChangeArrowheads="1"/>
          </p:cNvSpPr>
          <p:nvPr/>
        </p:nvSpPr>
        <p:spPr bwMode="auto">
          <a:xfrm>
            <a:off x="477838" y="6019800"/>
            <a:ext cx="3636962" cy="457200"/>
          </a:xfrm>
          <a:prstGeom prst="rect">
            <a:avLst/>
          </a:prstGeom>
          <a:solidFill>
            <a:srgbClr val="99FF33"/>
          </a:solidFill>
          <a:ln w="38100">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latin typeface="Times New Roman" panose="02020603050405020304" pitchFamily="18" charset="0"/>
                <a:cs typeface="Times New Roman" panose="02020603050405020304" pitchFamily="18" charset="0"/>
              </a:rPr>
              <a:t>Thân cây làm cầu thang</a:t>
            </a:r>
          </a:p>
        </p:txBody>
      </p:sp>
      <p:sp>
        <p:nvSpPr>
          <p:cNvPr id="40964" name="Text Box 6"/>
          <p:cNvSpPr txBox="1">
            <a:spLocks noChangeArrowheads="1"/>
          </p:cNvSpPr>
          <p:nvPr/>
        </p:nvSpPr>
        <p:spPr bwMode="auto">
          <a:xfrm>
            <a:off x="4973638" y="6019800"/>
            <a:ext cx="3636962" cy="457200"/>
          </a:xfrm>
          <a:prstGeom prst="rect">
            <a:avLst/>
          </a:prstGeom>
          <a:solidFill>
            <a:srgbClr val="99FF33"/>
          </a:solidFill>
          <a:ln w="38100">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latin typeface="Times New Roman" panose="02020603050405020304" pitchFamily="18" charset="0"/>
                <a:cs typeface="Times New Roman" panose="02020603050405020304" pitchFamily="18" charset="0"/>
              </a:rPr>
              <a:t>Thân cây làm bàn ghế</a:t>
            </a:r>
          </a:p>
        </p:txBody>
      </p:sp>
      <p:sp>
        <p:nvSpPr>
          <p:cNvPr id="40965" name="Rectangle 2"/>
          <p:cNvSpPr>
            <a:spLocks noChangeArrowheads="1"/>
          </p:cNvSpPr>
          <p:nvPr/>
        </p:nvSpPr>
        <p:spPr bwMode="auto">
          <a:xfrm>
            <a:off x="152400" y="10668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800" b="1" dirty="0" err="1" smtClean="0">
                <a:latin typeface="Times New Roman" panose="02020603050405020304" pitchFamily="18" charset="0"/>
                <a:cs typeface="Times New Roman" panose="02020603050405020304" pitchFamily="18" charset="0"/>
              </a:rPr>
              <a:t>Hoạt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động</a:t>
            </a:r>
            <a:r>
              <a:rPr lang="en-US" sz="2800" b="1" dirty="0" smtClean="0">
                <a:latin typeface="Times New Roman" panose="02020603050405020304" pitchFamily="18" charset="0"/>
                <a:cs typeface="Times New Roman" panose="02020603050405020304" pitchFamily="18" charset="0"/>
              </a:rPr>
              <a:t> 3: </a:t>
            </a:r>
            <a:r>
              <a:rPr lang="en-US" sz="2800" b="1" dirty="0" err="1" smtClean="0">
                <a:latin typeface="Times New Roman" panose="02020603050405020304" pitchFamily="18" charset="0"/>
                <a:cs typeface="Times New Roman" panose="02020603050405020304" pitchFamily="18" charset="0"/>
              </a:rPr>
              <a:t>Phân</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cấu</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tạo</a:t>
            </a:r>
            <a:r>
              <a:rPr lang="en-US" sz="2800" b="1" dirty="0" smtClean="0">
                <a:latin typeface="Times New Roman" panose="02020603050405020304" pitchFamily="18" charset="0"/>
                <a:cs typeface="Times New Roman" panose="02020603050405020304" pitchFamily="18" charset="0"/>
              </a:rPr>
              <a:t> </a:t>
            </a:r>
            <a:endParaRPr lang="vi-VN" altLang="en-US" sz="2800" b="1" dirty="0">
              <a:latin typeface="Times New Roman" panose="02020603050405020304" pitchFamily="18" charset="0"/>
              <a:cs typeface="Times New Roman" panose="02020603050405020304" pitchFamily="18" charset="0"/>
            </a:endParaRPr>
          </a:p>
        </p:txBody>
      </p:sp>
      <p:pic>
        <p:nvPicPr>
          <p:cNvPr id="40966" name="Picture 2" descr="http://suanhatrongoi.info/wp-content/uploads/2014/10/ban-ghe-tre-e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905000"/>
            <a:ext cx="4438650" cy="3962400"/>
          </a:xfrm>
          <a:prstGeom prst="rect">
            <a:avLst/>
          </a:prstGeom>
          <a:noFill/>
          <a:ln w="38100">
            <a:solidFill>
              <a:srgbClr val="000099"/>
            </a:solidFill>
            <a:miter lim="800000"/>
            <a:headEnd/>
            <a:tailEnd/>
          </a:ln>
          <a:extLst>
            <a:ext uri="{909E8E84-426E-40DD-AFC4-6F175D3DCCD1}">
              <a14:hiddenFill xmlns:a14="http://schemas.microsoft.com/office/drawing/2010/main">
                <a:solidFill>
                  <a:srgbClr val="FFFFFF"/>
                </a:solidFill>
              </a14:hiddenFill>
            </a:ext>
          </a:extLst>
        </p:spPr>
      </p:pic>
      <p:sp>
        <p:nvSpPr>
          <p:cNvPr id="40967" name="Text Box 7"/>
          <p:cNvSpPr txBox="1">
            <a:spLocks noChangeArrowheads="1"/>
          </p:cNvSpPr>
          <p:nvPr/>
        </p:nvSpPr>
        <p:spPr bwMode="auto">
          <a:xfrm>
            <a:off x="2500313" y="366713"/>
            <a:ext cx="396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2400" u="sng">
                <a:latin typeface="Times New Roman" panose="02020603050405020304" pitchFamily="18" charset="0"/>
              </a:rPr>
              <a:t>Tự nhiên xã hội:</a:t>
            </a:r>
            <a:r>
              <a:rPr lang="en-US" sz="2400">
                <a:latin typeface="Times New Roman" panose="02020603050405020304" pitchFamily="18" charset="0"/>
              </a:rPr>
              <a:t> (Tiết 41)</a:t>
            </a:r>
          </a:p>
        </p:txBody>
      </p:sp>
      <p:sp>
        <p:nvSpPr>
          <p:cNvPr id="40969" name="Text Box 4"/>
          <p:cNvSpPr txBox="1">
            <a:spLocks noChangeArrowheads="1"/>
          </p:cNvSpPr>
          <p:nvPr/>
        </p:nvSpPr>
        <p:spPr bwMode="auto">
          <a:xfrm>
            <a:off x="3176588" y="781050"/>
            <a:ext cx="205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a:latin typeface="Times New Roman" panose="02020603050405020304" pitchFamily="18" charset="0"/>
              </a:rPr>
              <a:t>  </a:t>
            </a:r>
            <a:r>
              <a:rPr lang="en-US" sz="2800">
                <a:solidFill>
                  <a:srgbClr val="FF0000"/>
                </a:solidFill>
                <a:latin typeface="Times New Roman" panose="02020603050405020304" pitchFamily="18" charset="0"/>
              </a:rPr>
              <a:t> </a:t>
            </a:r>
            <a:r>
              <a:rPr lang="en-US" sz="2800" b="1">
                <a:solidFill>
                  <a:srgbClr val="FF0000"/>
                </a:solidFill>
                <a:latin typeface="Times New Roman" panose="02020603050405020304" pitchFamily="18" charset="0"/>
              </a:rPr>
              <a:t>Thân cây</a:t>
            </a:r>
            <a:r>
              <a:rPr lang="en-US" sz="2800">
                <a:solidFill>
                  <a:srgbClr val="FF0000"/>
                </a:solidFill>
                <a:latin typeface="Times New Roman" panose="02020603050405020304" pitchFamily="18" charset="0"/>
              </a:rPr>
              <a:t> </a:t>
            </a:r>
          </a:p>
        </p:txBody>
      </p:sp>
    </p:spTree>
    <p:extLst>
      <p:ext uri="{BB962C8B-B14F-4D97-AF65-F5344CB8AC3E}">
        <p14:creationId xmlns:p14="http://schemas.microsoft.com/office/powerpoint/2010/main" val="4795958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Group 7"/>
          <p:cNvGraphicFramePr>
            <a:graphicFrameLocks noGrp="1"/>
          </p:cNvGraphicFramePr>
          <p:nvPr>
            <p:extLst>
              <p:ext uri="{D42A27DB-BD31-4B8C-83A1-F6EECF244321}">
                <p14:modId xmlns:p14="http://schemas.microsoft.com/office/powerpoint/2010/main" val="3709260810"/>
              </p:ext>
            </p:extLst>
          </p:nvPr>
        </p:nvGraphicFramePr>
        <p:xfrm>
          <a:off x="304800" y="3439894"/>
          <a:ext cx="8534400" cy="3085054"/>
        </p:xfrm>
        <a:graphic>
          <a:graphicData uri="http://schemas.openxmlformats.org/drawingml/2006/table">
            <a:tbl>
              <a:tblPr/>
              <a:tblGrid>
                <a:gridCol w="4267200"/>
                <a:gridCol w="4267200"/>
              </a:tblGrid>
              <a:tr h="37010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cs typeface="Arial" pitchFamily="34" charset="0"/>
                        </a:rPr>
                        <a:t> </a:t>
                      </a:r>
                      <a:r>
                        <a:rPr kumimoji="0" lang="en-US" sz="2800" b="1" i="0" u="none" strike="noStrike" cap="none" normalizeH="0" baseline="0" dirty="0" err="1" smtClean="0">
                          <a:ln>
                            <a:noFill/>
                          </a:ln>
                          <a:solidFill>
                            <a:schemeClr val="tx1"/>
                          </a:solidFill>
                          <a:effectLst/>
                          <a:latin typeface="Times New Roman" pitchFamily="18" charset="0"/>
                          <a:cs typeface="Times New Roman" pitchFamily="18" charset="0"/>
                        </a:rPr>
                        <a:t>Thân</a:t>
                      </a:r>
                      <a:r>
                        <a:rPr kumimoji="0" lang="en-US" sz="28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1" i="0" u="none" strike="noStrike" cap="none" normalizeH="0" baseline="0" dirty="0" err="1" smtClean="0">
                          <a:ln>
                            <a:noFill/>
                          </a:ln>
                          <a:solidFill>
                            <a:schemeClr val="tx1"/>
                          </a:solidFill>
                          <a:effectLst/>
                          <a:latin typeface="Times New Roman" pitchFamily="18" charset="0"/>
                          <a:cs typeface="Times New Roman" pitchFamily="18" charset="0"/>
                        </a:rPr>
                        <a:t>gỗ</a:t>
                      </a:r>
                      <a:r>
                        <a:rPr kumimoji="0" lang="en-US" sz="2800" b="1" i="0" u="none" strike="noStrike" cap="none" normalizeH="0" baseline="0" dirty="0" smtClean="0">
                          <a:ln>
                            <a:noFill/>
                          </a:ln>
                          <a:solidFill>
                            <a:schemeClr val="tx1"/>
                          </a:solidFill>
                          <a:effectLst/>
                          <a:latin typeface="Times New Roman" pitchFamily="18" charset="0"/>
                          <a:cs typeface="Times New Roman" pitchFamily="18" charset="0"/>
                        </a:rPr>
                        <a:t> </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cs typeface="Arial" pitchFamily="34" charset="0"/>
                        </a:rPr>
                        <a:t>   </a:t>
                      </a:r>
                      <a:r>
                        <a:rPr kumimoji="0" lang="en-US" sz="2800" b="1" i="0" u="none" strike="noStrike" cap="none" normalizeH="0" baseline="0" dirty="0" err="1" smtClean="0">
                          <a:ln>
                            <a:noFill/>
                          </a:ln>
                          <a:solidFill>
                            <a:schemeClr val="tx1"/>
                          </a:solidFill>
                          <a:effectLst/>
                          <a:latin typeface="Times New Roman" pitchFamily="18" charset="0"/>
                          <a:cs typeface="Times New Roman" pitchFamily="18" charset="0"/>
                        </a:rPr>
                        <a:t>Thân</a:t>
                      </a:r>
                      <a:r>
                        <a:rPr kumimoji="0" lang="en-US" sz="28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1" i="0" u="none" strike="noStrike" cap="none" normalizeH="0" baseline="0" dirty="0" err="1" smtClean="0">
                          <a:ln>
                            <a:noFill/>
                          </a:ln>
                          <a:solidFill>
                            <a:schemeClr val="tx1"/>
                          </a:solidFill>
                          <a:effectLst/>
                          <a:latin typeface="Times New Roman" pitchFamily="18" charset="0"/>
                          <a:cs typeface="Times New Roman" pitchFamily="18" charset="0"/>
                        </a:rPr>
                        <a:t>thảo</a:t>
                      </a:r>
                      <a:r>
                        <a:rPr kumimoji="0" lang="en-US" sz="2800" b="1" i="0" u="none" strike="noStrike" cap="none" normalizeH="0" baseline="0" dirty="0" smtClean="0">
                          <a:ln>
                            <a:noFill/>
                          </a:ln>
                          <a:solidFill>
                            <a:schemeClr val="tx1"/>
                          </a:solidFill>
                          <a:effectLst/>
                          <a:latin typeface="Times New Roman" pitchFamily="18" charset="0"/>
                          <a:cs typeface="Times New Roman" pitchFamily="18" charset="0"/>
                        </a:rPr>
                        <a:t> </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668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cs typeface="Arial" pitchFamily="34" charset="0"/>
                        </a:rPr>
                        <a:t>    </a:t>
                      </a:r>
                      <a:endParaRPr kumimoji="0" lang="en-US" sz="2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smtClean="0">
                        <a:ln>
                          <a:noFill/>
                        </a:ln>
                        <a:solidFill>
                          <a:schemeClr val="tx1"/>
                        </a:solidFill>
                        <a:effectLst/>
                        <a:latin typeface="Arial" pitchFamily="34" charset="0"/>
                        <a:cs typeface="Arial" pitchFamily="34" charset="0"/>
                      </a:endParaRP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1997" name="Rectangle 2"/>
          <p:cNvSpPr>
            <a:spLocks noChangeArrowheads="1"/>
          </p:cNvSpPr>
          <p:nvPr/>
        </p:nvSpPr>
        <p:spPr bwMode="auto">
          <a:xfrm>
            <a:off x="152400" y="1937664"/>
            <a:ext cx="8839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en-US" sz="2800" dirty="0" err="1">
                <a:solidFill>
                  <a:srgbClr val="000099"/>
                </a:solidFill>
                <a:latin typeface="Times New Roman" panose="02020603050405020304" pitchFamily="18" charset="0"/>
                <a:cs typeface="Times New Roman" panose="02020603050405020304" pitchFamily="18" charset="0"/>
              </a:rPr>
              <a:t>Xếp</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các</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loại</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cây</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sau</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vào</a:t>
            </a:r>
            <a:r>
              <a:rPr lang="en-US" sz="2800" dirty="0">
                <a:solidFill>
                  <a:srgbClr val="000099"/>
                </a:solidFill>
                <a:latin typeface="Times New Roman" panose="02020603050405020304" pitchFamily="18" charset="0"/>
                <a:cs typeface="Times New Roman" panose="02020603050405020304" pitchFamily="18" charset="0"/>
              </a:rPr>
              <a:t> 2 </a:t>
            </a:r>
            <a:r>
              <a:rPr lang="en-US" sz="2800" dirty="0" err="1">
                <a:solidFill>
                  <a:srgbClr val="000099"/>
                </a:solidFill>
                <a:latin typeface="Times New Roman" panose="02020603050405020304" pitchFamily="18" charset="0"/>
                <a:cs typeface="Times New Roman" panose="02020603050405020304" pitchFamily="18" charset="0"/>
              </a:rPr>
              <a:t>cột</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thích</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hợp</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trong</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bảng</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dưới</a:t>
            </a:r>
            <a:r>
              <a:rPr lang="en-US" sz="2800" dirty="0">
                <a:solidFill>
                  <a:srgbClr val="000099"/>
                </a:solidFill>
                <a:latin typeface="Times New Roman" panose="02020603050405020304" pitchFamily="18" charset="0"/>
                <a:cs typeface="Times New Roman" panose="02020603050405020304" pitchFamily="18" charset="0"/>
              </a:rPr>
              <a:t> </a:t>
            </a:r>
          </a:p>
          <a:p>
            <a:pPr algn="just" eaLnBrk="1" hangingPunct="1">
              <a:spcBef>
                <a:spcPct val="0"/>
              </a:spcBef>
              <a:buFontTx/>
              <a:buNone/>
            </a:pPr>
            <a:r>
              <a:rPr lang="en-US" sz="2800" dirty="0" err="1">
                <a:solidFill>
                  <a:srgbClr val="000099"/>
                </a:solidFill>
                <a:latin typeface="Times New Roman" panose="02020603050405020304" pitchFamily="18" charset="0"/>
                <a:cs typeface="Times New Roman" panose="02020603050405020304" pitchFamily="18" charset="0"/>
              </a:rPr>
              <a:t>đây</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Cây</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nhãn</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cây</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bí</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đỏ</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cây</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dưa</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chuột</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cây</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lúa</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cây</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rau</a:t>
            </a:r>
            <a:endParaRPr lang="en-US" sz="2800" dirty="0">
              <a:solidFill>
                <a:srgbClr val="000099"/>
              </a:solidFill>
              <a:latin typeface="Times New Roman" panose="02020603050405020304" pitchFamily="18" charset="0"/>
              <a:cs typeface="Times New Roman" panose="02020603050405020304" pitchFamily="18" charset="0"/>
            </a:endParaRPr>
          </a:p>
          <a:p>
            <a:pPr algn="just" eaLnBrk="1" hangingPunct="1">
              <a:spcBef>
                <a:spcPct val="0"/>
              </a:spcBef>
              <a:buFontTx/>
              <a:buNone/>
            </a:pP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muống</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c</a:t>
            </a:r>
            <a:r>
              <a:rPr lang="en-US" altLang="en-US" sz="2800" dirty="0" err="1">
                <a:solidFill>
                  <a:srgbClr val="000099"/>
                </a:solidFill>
                <a:latin typeface="Times New Roman" panose="02020603050405020304" pitchFamily="18" charset="0"/>
                <a:cs typeface="Times New Roman" panose="02020603050405020304" pitchFamily="18" charset="0"/>
              </a:rPr>
              <a:t>ây</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su</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hào</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cây</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gỗ</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trong</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rừng</a:t>
            </a:r>
            <a:r>
              <a:rPr lang="en-US" altLang="en-US" sz="2800" dirty="0" smtClean="0">
                <a:solidFill>
                  <a:srgbClr val="000099"/>
                </a:solidFill>
                <a:latin typeface="Times New Roman" panose="02020603050405020304" pitchFamily="18" charset="0"/>
                <a:cs typeface="Times New Roman" panose="02020603050405020304" pitchFamily="18" charset="0"/>
              </a:rPr>
              <a:t>.</a:t>
            </a:r>
            <a:endParaRPr lang="vi-VN" altLang="en-US" sz="2800" dirty="0">
              <a:solidFill>
                <a:srgbClr val="000099"/>
              </a:solidFill>
              <a:latin typeface="Times New Roman" panose="02020603050405020304" pitchFamily="18" charset="0"/>
              <a:cs typeface="Times New Roman" panose="02020603050405020304" pitchFamily="18" charset="0"/>
            </a:endParaRPr>
          </a:p>
        </p:txBody>
      </p:sp>
      <p:sp>
        <p:nvSpPr>
          <p:cNvPr id="41998" name="Rectangle 2"/>
          <p:cNvSpPr>
            <a:spLocks noChangeArrowheads="1"/>
          </p:cNvSpPr>
          <p:nvPr/>
        </p:nvSpPr>
        <p:spPr bwMode="auto">
          <a:xfrm>
            <a:off x="234039" y="1006935"/>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800" b="1" dirty="0" err="1" smtClean="0">
                <a:latin typeface="Times New Roman" panose="02020603050405020304" pitchFamily="18" charset="0"/>
                <a:cs typeface="Times New Roman" panose="02020603050405020304" pitchFamily="18" charset="0"/>
              </a:rPr>
              <a:t>Hoạt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động</a:t>
            </a:r>
            <a:r>
              <a:rPr lang="en-US" sz="2800" b="1" dirty="0" smtClean="0">
                <a:latin typeface="Times New Roman" panose="02020603050405020304" pitchFamily="18" charset="0"/>
                <a:cs typeface="Times New Roman" panose="02020603050405020304" pitchFamily="18" charset="0"/>
              </a:rPr>
              <a:t> 3: </a:t>
            </a:r>
            <a:r>
              <a:rPr lang="en-US" sz="2800" b="1" dirty="0" err="1" smtClean="0">
                <a:latin typeface="Times New Roman" panose="02020603050405020304" pitchFamily="18" charset="0"/>
                <a:cs typeface="Times New Roman" panose="02020603050405020304" pitchFamily="18" charset="0"/>
              </a:rPr>
              <a:t>Phân</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cấu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tạo</a:t>
            </a:r>
            <a:r>
              <a:rPr lang="en-US" sz="2800" b="1" dirty="0">
                <a:latin typeface="Times New Roman" panose="02020603050405020304" pitchFamily="18" charset="0"/>
                <a:cs typeface="Times New Roman" panose="02020603050405020304" pitchFamily="18" charset="0"/>
              </a:rPr>
              <a:t>:</a:t>
            </a:r>
            <a:endParaRPr lang="vi-VN" altLang="en-US" sz="2800" b="1" dirty="0">
              <a:latin typeface="Times New Roman" panose="02020603050405020304" pitchFamily="18" charset="0"/>
              <a:cs typeface="Times New Roman" panose="02020603050405020304" pitchFamily="18" charset="0"/>
            </a:endParaRPr>
          </a:p>
        </p:txBody>
      </p:sp>
      <p:sp>
        <p:nvSpPr>
          <p:cNvPr id="41999" name="Text Box 6"/>
          <p:cNvSpPr txBox="1">
            <a:spLocks noChangeArrowheads="1"/>
          </p:cNvSpPr>
          <p:nvPr/>
        </p:nvSpPr>
        <p:spPr bwMode="auto">
          <a:xfrm>
            <a:off x="2819400" y="1524002"/>
            <a:ext cx="3657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dirty="0" err="1">
                <a:solidFill>
                  <a:srgbClr val="FF0000"/>
                </a:solidFill>
                <a:latin typeface="Times New Roman" panose="02020603050405020304" pitchFamily="18" charset="0"/>
              </a:rPr>
              <a:t>PHIẾU</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BÀI</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TẬP</a:t>
            </a:r>
            <a:r>
              <a:rPr lang="en-US" sz="2800" b="1" dirty="0">
                <a:solidFill>
                  <a:srgbClr val="FF0000"/>
                </a:solidFill>
                <a:latin typeface="Times New Roman" panose="02020603050405020304" pitchFamily="18" charset="0"/>
              </a:rPr>
              <a:t>: </a:t>
            </a:r>
          </a:p>
        </p:txBody>
      </p:sp>
      <p:cxnSp>
        <p:nvCxnSpPr>
          <p:cNvPr id="13" name="Straight Connector 12"/>
          <p:cNvCxnSpPr/>
          <p:nvPr/>
        </p:nvCxnSpPr>
        <p:spPr>
          <a:xfrm>
            <a:off x="239484" y="2362206"/>
            <a:ext cx="58674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28600" y="4376064"/>
            <a:ext cx="30480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dirty="0">
                <a:solidFill>
                  <a:schemeClr val="tx1"/>
                </a:solidFill>
                <a:latin typeface="Times New Roman" pitchFamily="18" charset="0"/>
              </a:rPr>
              <a:t>- </a:t>
            </a:r>
            <a:r>
              <a:rPr lang="en-US" sz="2800" dirty="0" err="1">
                <a:solidFill>
                  <a:schemeClr val="tx1"/>
                </a:solidFill>
                <a:latin typeface="Times New Roman" pitchFamily="18" charset="0"/>
              </a:rPr>
              <a:t>Cây</a:t>
            </a:r>
            <a:r>
              <a:rPr lang="en-US" sz="2800" dirty="0">
                <a:solidFill>
                  <a:schemeClr val="tx1"/>
                </a:solidFill>
                <a:latin typeface="Times New Roman" pitchFamily="18" charset="0"/>
              </a:rPr>
              <a:t> </a:t>
            </a:r>
            <a:r>
              <a:rPr lang="en-US" sz="2800" dirty="0" err="1">
                <a:solidFill>
                  <a:schemeClr val="tx1"/>
                </a:solidFill>
                <a:latin typeface="Times New Roman" pitchFamily="18" charset="0"/>
              </a:rPr>
              <a:t>nhãn</a:t>
            </a:r>
            <a:r>
              <a:rPr lang="en-US" sz="2800" dirty="0">
                <a:solidFill>
                  <a:schemeClr val="tx1"/>
                </a:solidFill>
                <a:latin typeface="Times New Roman" pitchFamily="18" charset="0"/>
              </a:rPr>
              <a:t>    </a:t>
            </a:r>
            <a:endParaRPr lang="en-US" sz="2800" dirty="0">
              <a:solidFill>
                <a:schemeClr val="tx1"/>
              </a:solidFill>
              <a:latin typeface="Times New Roman" pitchFamily="18" charset="0"/>
              <a:cs typeface="Times New Roman" pitchFamily="18" charset="0"/>
            </a:endParaRPr>
          </a:p>
          <a:p>
            <a:pPr algn="ctr" eaLnBrk="1" hangingPunct="1">
              <a:defRPr/>
            </a:pPr>
            <a:endParaRPr lang="vi-VN" sz="2800" dirty="0"/>
          </a:p>
        </p:txBody>
      </p:sp>
      <p:sp>
        <p:nvSpPr>
          <p:cNvPr id="14" name="Rectangle 13"/>
          <p:cNvSpPr/>
          <p:nvPr/>
        </p:nvSpPr>
        <p:spPr>
          <a:xfrm>
            <a:off x="-228600" y="5290464"/>
            <a:ext cx="42672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dirty="0">
                <a:solidFill>
                  <a:schemeClr val="tx1"/>
                </a:solidFill>
                <a:latin typeface="Times New Roman" pitchFamily="18" charset="0"/>
              </a:rPr>
              <a:t>- </a:t>
            </a:r>
            <a:r>
              <a:rPr lang="en-US" sz="2800" dirty="0" err="1">
                <a:solidFill>
                  <a:schemeClr val="tx1"/>
                </a:solidFill>
                <a:latin typeface="Times New Roman" pitchFamily="18" charset="0"/>
              </a:rPr>
              <a:t>Cây</a:t>
            </a:r>
            <a:r>
              <a:rPr lang="en-US" sz="2800" dirty="0">
                <a:solidFill>
                  <a:schemeClr val="tx1"/>
                </a:solidFill>
                <a:latin typeface="Times New Roman" pitchFamily="18" charset="0"/>
              </a:rPr>
              <a:t> </a:t>
            </a:r>
            <a:r>
              <a:rPr lang="en-US" sz="2800" dirty="0" err="1">
                <a:solidFill>
                  <a:schemeClr val="tx1"/>
                </a:solidFill>
                <a:latin typeface="Times New Roman" pitchFamily="18" charset="0"/>
              </a:rPr>
              <a:t>gỗ</a:t>
            </a:r>
            <a:r>
              <a:rPr lang="en-US" sz="2800" dirty="0">
                <a:solidFill>
                  <a:schemeClr val="tx1"/>
                </a:solidFill>
                <a:latin typeface="Times New Roman" pitchFamily="18" charset="0"/>
              </a:rPr>
              <a:t> </a:t>
            </a:r>
            <a:r>
              <a:rPr lang="en-US" sz="2800" dirty="0" err="1">
                <a:solidFill>
                  <a:schemeClr val="tx1"/>
                </a:solidFill>
                <a:latin typeface="Times New Roman" pitchFamily="18" charset="0"/>
              </a:rPr>
              <a:t>trong</a:t>
            </a:r>
            <a:r>
              <a:rPr lang="en-US" sz="2800" dirty="0">
                <a:solidFill>
                  <a:schemeClr val="tx1"/>
                </a:solidFill>
                <a:latin typeface="Times New Roman" pitchFamily="18" charset="0"/>
              </a:rPr>
              <a:t> </a:t>
            </a:r>
            <a:r>
              <a:rPr lang="en-US" sz="2800" dirty="0" err="1">
                <a:solidFill>
                  <a:schemeClr val="tx1"/>
                </a:solidFill>
                <a:latin typeface="Times New Roman" pitchFamily="18" charset="0"/>
              </a:rPr>
              <a:t>rừng</a:t>
            </a:r>
            <a:r>
              <a:rPr lang="en-US" sz="2800" dirty="0">
                <a:solidFill>
                  <a:schemeClr val="tx1"/>
                </a:solidFill>
                <a:latin typeface="Times New Roman" pitchFamily="18" charset="0"/>
              </a:rPr>
              <a:t>    </a:t>
            </a:r>
            <a:endParaRPr lang="en-US" sz="2800" dirty="0">
              <a:solidFill>
                <a:schemeClr val="tx1"/>
              </a:solidFill>
              <a:latin typeface="Times New Roman" pitchFamily="18" charset="0"/>
              <a:cs typeface="Times New Roman" pitchFamily="18" charset="0"/>
            </a:endParaRPr>
          </a:p>
          <a:p>
            <a:pPr algn="ctr" eaLnBrk="1" hangingPunct="1">
              <a:defRPr/>
            </a:pPr>
            <a:r>
              <a:rPr lang="en-US" sz="2800" dirty="0">
                <a:solidFill>
                  <a:schemeClr val="tx1"/>
                </a:solidFill>
                <a:latin typeface="Times New Roman" pitchFamily="18" charset="0"/>
              </a:rPr>
              <a:t>    </a:t>
            </a:r>
            <a:endParaRPr lang="en-US" sz="2800" dirty="0">
              <a:solidFill>
                <a:schemeClr val="tx1"/>
              </a:solidFill>
              <a:latin typeface="Times New Roman" pitchFamily="18" charset="0"/>
              <a:cs typeface="Times New Roman" pitchFamily="18" charset="0"/>
            </a:endParaRPr>
          </a:p>
          <a:p>
            <a:pPr algn="ctr" eaLnBrk="1" hangingPunct="1">
              <a:defRPr/>
            </a:pPr>
            <a:endParaRPr lang="vi-VN" sz="2800" dirty="0"/>
          </a:p>
        </p:txBody>
      </p:sp>
      <p:sp>
        <p:nvSpPr>
          <p:cNvPr id="15" name="Rectangle 14"/>
          <p:cNvSpPr/>
          <p:nvPr/>
        </p:nvSpPr>
        <p:spPr>
          <a:xfrm>
            <a:off x="4038600" y="4631883"/>
            <a:ext cx="30480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dirty="0">
                <a:solidFill>
                  <a:schemeClr val="tx1"/>
                </a:solidFill>
                <a:latin typeface="Times New Roman" pitchFamily="18" charset="0"/>
              </a:rPr>
              <a:t>- </a:t>
            </a:r>
            <a:r>
              <a:rPr lang="en-US" sz="2800" dirty="0" err="1">
                <a:solidFill>
                  <a:schemeClr val="tx1"/>
                </a:solidFill>
                <a:latin typeface="Times New Roman" pitchFamily="18" charset="0"/>
                <a:cs typeface="Times New Roman" pitchFamily="18" charset="0"/>
              </a:rPr>
              <a:t>Cây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bí</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đỏ</a:t>
            </a:r>
            <a:endParaRPr lang="en-US" sz="2800" dirty="0">
              <a:solidFill>
                <a:schemeClr val="tx1"/>
              </a:solidFill>
              <a:latin typeface="Times New Roman" pitchFamily="18" charset="0"/>
              <a:cs typeface="Times New Roman" pitchFamily="18" charset="0"/>
            </a:endParaRPr>
          </a:p>
          <a:p>
            <a:pPr algn="ctr" eaLnBrk="1" hangingPunct="1">
              <a:defRPr/>
            </a:pPr>
            <a:endParaRPr lang="en-US" sz="2800" dirty="0">
              <a:solidFill>
                <a:schemeClr val="tx1"/>
              </a:solidFill>
              <a:latin typeface="Times New Roman" pitchFamily="18" charset="0"/>
              <a:cs typeface="Times New Roman" pitchFamily="18" charset="0"/>
            </a:endParaRPr>
          </a:p>
          <a:p>
            <a:pPr algn="ctr" eaLnBrk="1" hangingPunct="1">
              <a:defRPr/>
            </a:pPr>
            <a:endParaRPr lang="vi-VN" sz="2800" dirty="0"/>
          </a:p>
        </p:txBody>
      </p:sp>
      <p:sp>
        <p:nvSpPr>
          <p:cNvPr id="17" name="Rectangle 16"/>
          <p:cNvSpPr/>
          <p:nvPr/>
        </p:nvSpPr>
        <p:spPr>
          <a:xfrm>
            <a:off x="4343400" y="5791200"/>
            <a:ext cx="30480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dirty="0">
                <a:solidFill>
                  <a:schemeClr val="tx1"/>
                </a:solidFill>
                <a:latin typeface="Times New Roman" pitchFamily="18" charset="0"/>
              </a:rPr>
              <a:t>- </a:t>
            </a:r>
            <a:r>
              <a:rPr lang="en-US" sz="2800" dirty="0" err="1">
                <a:solidFill>
                  <a:schemeClr val="tx1"/>
                </a:solidFill>
                <a:latin typeface="Times New Roman" pitchFamily="18" charset="0"/>
                <a:cs typeface="Times New Roman" pitchFamily="18" charset="0"/>
              </a:rPr>
              <a:t>Cây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dưa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chuột</a:t>
            </a:r>
            <a:endParaRPr lang="en-US" sz="2800" dirty="0">
              <a:solidFill>
                <a:schemeClr val="tx1"/>
              </a:solidFill>
              <a:latin typeface="Times New Roman" pitchFamily="18" charset="0"/>
              <a:cs typeface="Times New Roman" pitchFamily="18" charset="0"/>
            </a:endParaRPr>
          </a:p>
          <a:p>
            <a:pPr algn="ctr" eaLnBrk="1" hangingPunct="1">
              <a:defRPr/>
            </a:pPr>
            <a:endParaRPr lang="en-US" sz="2800" dirty="0">
              <a:solidFill>
                <a:schemeClr val="tx1"/>
              </a:solidFill>
              <a:latin typeface="Times New Roman" pitchFamily="18" charset="0"/>
              <a:cs typeface="Times New Roman" pitchFamily="18" charset="0"/>
            </a:endParaRPr>
          </a:p>
          <a:p>
            <a:pPr algn="ctr" eaLnBrk="1" hangingPunct="1">
              <a:defRPr/>
            </a:pPr>
            <a:endParaRPr lang="en-US" sz="2800" dirty="0">
              <a:solidFill>
                <a:schemeClr val="tx1"/>
              </a:solidFill>
              <a:latin typeface="Times New Roman" pitchFamily="18" charset="0"/>
              <a:cs typeface="Times New Roman" pitchFamily="18" charset="0"/>
            </a:endParaRPr>
          </a:p>
          <a:p>
            <a:pPr algn="ctr" eaLnBrk="1" hangingPunct="1">
              <a:defRPr/>
            </a:pPr>
            <a:endParaRPr lang="vi-VN" sz="2800" dirty="0"/>
          </a:p>
        </p:txBody>
      </p:sp>
      <p:sp>
        <p:nvSpPr>
          <p:cNvPr id="18" name="Rectangle 17"/>
          <p:cNvSpPr/>
          <p:nvPr/>
        </p:nvSpPr>
        <p:spPr>
          <a:xfrm>
            <a:off x="4419600" y="5731333"/>
            <a:ext cx="30480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dirty="0">
                <a:solidFill>
                  <a:schemeClr val="tx1"/>
                </a:solidFill>
                <a:latin typeface="Times New Roman" pitchFamily="18" charset="0"/>
              </a:rPr>
              <a:t>- </a:t>
            </a:r>
            <a:r>
              <a:rPr lang="en-US" sz="2800" dirty="0" err="1">
                <a:solidFill>
                  <a:schemeClr val="tx1"/>
                </a:solidFill>
                <a:latin typeface="Times New Roman" pitchFamily="18" charset="0"/>
                <a:cs typeface="Times New Roman" pitchFamily="18" charset="0"/>
              </a:rPr>
              <a:t>Cây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rau</a:t>
            </a:r>
            <a:r>
              <a:rPr lang="en-US" sz="2800" dirty="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muống</a:t>
            </a:r>
            <a:endParaRPr lang="en-US" sz="2800" dirty="0" smtClean="0">
              <a:solidFill>
                <a:schemeClr val="tx1"/>
              </a:solidFill>
              <a:latin typeface="Times New Roman" pitchFamily="18" charset="0"/>
              <a:cs typeface="Times New Roman" pitchFamily="18" charset="0"/>
            </a:endParaRPr>
          </a:p>
          <a:p>
            <a:pPr algn="ctr" eaLnBrk="1" hangingPunct="1">
              <a:defRPr/>
            </a:pPr>
            <a:endParaRPr lang="en-US" sz="2800" dirty="0" smtClean="0">
              <a:solidFill>
                <a:schemeClr val="tx1"/>
              </a:solidFill>
              <a:latin typeface="Times New Roman" pitchFamily="18" charset="0"/>
              <a:cs typeface="Times New Roman" pitchFamily="18" charset="0"/>
            </a:endParaRPr>
          </a:p>
          <a:p>
            <a:pPr algn="ctr" eaLnBrk="1" hangingPunct="1">
              <a:defRPr/>
            </a:pPr>
            <a:endParaRPr lang="en-US" sz="2800" dirty="0">
              <a:solidFill>
                <a:schemeClr val="tx1"/>
              </a:solidFill>
              <a:latin typeface="Times New Roman" pitchFamily="18" charset="0"/>
              <a:cs typeface="Times New Roman" pitchFamily="18" charset="0"/>
            </a:endParaRPr>
          </a:p>
          <a:p>
            <a:pPr algn="ctr" eaLnBrk="1" hangingPunct="1">
              <a:defRPr/>
            </a:pPr>
            <a:endParaRPr lang="en-US" sz="2800" dirty="0">
              <a:solidFill>
                <a:schemeClr val="tx1"/>
              </a:solidFill>
              <a:latin typeface="Times New Roman" pitchFamily="18" charset="0"/>
              <a:cs typeface="Times New Roman" pitchFamily="18" charset="0"/>
            </a:endParaRPr>
          </a:p>
          <a:p>
            <a:pPr algn="ctr" eaLnBrk="1" hangingPunct="1">
              <a:defRPr/>
            </a:pPr>
            <a:endParaRPr lang="vi-VN" sz="2800" dirty="0"/>
          </a:p>
        </p:txBody>
      </p:sp>
      <p:sp>
        <p:nvSpPr>
          <p:cNvPr id="19" name="Rectangle 18"/>
          <p:cNvSpPr/>
          <p:nvPr/>
        </p:nvSpPr>
        <p:spPr>
          <a:xfrm>
            <a:off x="3886200" y="5252367"/>
            <a:ext cx="30480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dirty="0">
                <a:solidFill>
                  <a:schemeClr val="tx1"/>
                </a:solidFill>
                <a:latin typeface="Times New Roman" pitchFamily="18" charset="0"/>
              </a:rPr>
              <a:t>- </a:t>
            </a:r>
            <a:r>
              <a:rPr lang="en-US" sz="2800" dirty="0" err="1">
                <a:solidFill>
                  <a:schemeClr val="tx1"/>
                </a:solidFill>
                <a:latin typeface="Times New Roman" pitchFamily="18" charset="0"/>
                <a:cs typeface="Times New Roman" pitchFamily="18" charset="0"/>
              </a:rPr>
              <a:t>Cây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lúa</a:t>
            </a:r>
            <a:endParaRPr lang="en-US" sz="2800" dirty="0">
              <a:solidFill>
                <a:schemeClr val="tx1"/>
              </a:solidFill>
              <a:latin typeface="Times New Roman" pitchFamily="18" charset="0"/>
              <a:cs typeface="Times New Roman" pitchFamily="18" charset="0"/>
            </a:endParaRPr>
          </a:p>
          <a:p>
            <a:pPr algn="ctr" eaLnBrk="1" hangingPunct="1">
              <a:defRPr/>
            </a:pPr>
            <a:endParaRPr lang="en-US" sz="2800" dirty="0">
              <a:solidFill>
                <a:schemeClr val="tx1"/>
              </a:solidFill>
              <a:latin typeface="Times New Roman" pitchFamily="18" charset="0"/>
              <a:cs typeface="Times New Roman" pitchFamily="18" charset="0"/>
            </a:endParaRPr>
          </a:p>
          <a:p>
            <a:pPr algn="ctr" eaLnBrk="1" hangingPunct="1">
              <a:defRPr/>
            </a:pPr>
            <a:endParaRPr lang="en-US" sz="2800" dirty="0">
              <a:solidFill>
                <a:schemeClr val="tx1"/>
              </a:solidFill>
              <a:latin typeface="Times New Roman" pitchFamily="18" charset="0"/>
              <a:cs typeface="Times New Roman" pitchFamily="18" charset="0"/>
            </a:endParaRPr>
          </a:p>
          <a:p>
            <a:pPr algn="ctr" eaLnBrk="1" hangingPunct="1">
              <a:defRPr/>
            </a:pPr>
            <a:endParaRPr lang="vi-VN" sz="2800" dirty="0"/>
          </a:p>
        </p:txBody>
      </p:sp>
      <p:sp>
        <p:nvSpPr>
          <p:cNvPr id="20" name="Rectangle 19"/>
          <p:cNvSpPr/>
          <p:nvPr/>
        </p:nvSpPr>
        <p:spPr>
          <a:xfrm>
            <a:off x="4114800" y="6204857"/>
            <a:ext cx="30480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dirty="0" smtClean="0">
                <a:solidFill>
                  <a:schemeClr val="tx1"/>
                </a:solidFill>
                <a:latin typeface="Times New Roman" pitchFamily="18" charset="0"/>
              </a:rPr>
              <a:t>-</a:t>
            </a:r>
            <a:r>
              <a:rPr lang="en-US" sz="2800" dirty="0" err="1" smtClean="0">
                <a:solidFill>
                  <a:schemeClr val="tx1"/>
                </a:solidFill>
                <a:latin typeface="Times New Roman" pitchFamily="18" charset="0"/>
                <a:cs typeface="Times New Roman" pitchFamily="18" charset="0"/>
              </a:rPr>
              <a:t>Cây</a:t>
            </a:r>
            <a:r>
              <a:rPr lang="en-US" sz="2800" dirty="0" smtClean="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hào</a:t>
            </a:r>
            <a:endParaRPr lang="en-US" sz="2800" dirty="0">
              <a:solidFill>
                <a:schemeClr val="tx1"/>
              </a:solidFill>
              <a:latin typeface="Times New Roman" pitchFamily="18" charset="0"/>
              <a:cs typeface="Times New Roman" pitchFamily="18" charset="0"/>
            </a:endParaRPr>
          </a:p>
          <a:p>
            <a:pPr algn="ctr" eaLnBrk="1" hangingPunct="1">
              <a:defRPr/>
            </a:pPr>
            <a:endParaRPr lang="en-US" sz="2800" dirty="0">
              <a:solidFill>
                <a:schemeClr val="tx1"/>
              </a:solidFill>
              <a:latin typeface="Times New Roman" pitchFamily="18" charset="0"/>
              <a:cs typeface="Times New Roman" pitchFamily="18" charset="0"/>
            </a:endParaRPr>
          </a:p>
          <a:p>
            <a:pPr algn="ctr" eaLnBrk="1" hangingPunct="1">
              <a:defRPr/>
            </a:pPr>
            <a:endParaRPr lang="en-US" sz="2800" dirty="0">
              <a:solidFill>
                <a:schemeClr val="tx1"/>
              </a:solidFill>
              <a:latin typeface="Times New Roman" pitchFamily="18" charset="0"/>
              <a:cs typeface="Times New Roman" pitchFamily="18" charset="0"/>
            </a:endParaRPr>
          </a:p>
          <a:p>
            <a:pPr algn="ctr" eaLnBrk="1" hangingPunct="1">
              <a:defRPr/>
            </a:pPr>
            <a:endParaRPr lang="vi-VN" sz="2800" dirty="0"/>
          </a:p>
        </p:txBody>
      </p:sp>
      <p:sp>
        <p:nvSpPr>
          <p:cNvPr id="42008" name="Text Box 7"/>
          <p:cNvSpPr txBox="1">
            <a:spLocks noChangeArrowheads="1"/>
          </p:cNvSpPr>
          <p:nvPr/>
        </p:nvSpPr>
        <p:spPr bwMode="auto">
          <a:xfrm>
            <a:off x="2875872" y="366713"/>
            <a:ext cx="34432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2400" u="sng" dirty="0" err="1">
                <a:latin typeface="Times New Roman" panose="02020603050405020304" pitchFamily="18" charset="0"/>
              </a:rPr>
              <a:t>Tự</a:t>
            </a:r>
            <a:r>
              <a:rPr lang="en-US" sz="2400" u="sng" dirty="0">
                <a:latin typeface="Times New Roman" panose="02020603050405020304" pitchFamily="18" charset="0"/>
              </a:rPr>
              <a:t> </a:t>
            </a:r>
            <a:r>
              <a:rPr lang="en-US" sz="2400" u="sng" dirty="0" err="1">
                <a:latin typeface="Times New Roman" panose="02020603050405020304" pitchFamily="18" charset="0"/>
              </a:rPr>
              <a:t>nhiên</a:t>
            </a:r>
            <a:r>
              <a:rPr lang="en-US" sz="2400" u="sng" dirty="0">
                <a:latin typeface="Times New Roman" panose="02020603050405020304" pitchFamily="18" charset="0"/>
              </a:rPr>
              <a:t> </a:t>
            </a:r>
            <a:r>
              <a:rPr lang="en-US" sz="2400" u="sng" dirty="0" err="1">
                <a:latin typeface="Times New Roman" panose="02020603050405020304" pitchFamily="18" charset="0"/>
              </a:rPr>
              <a:t>xã</a:t>
            </a:r>
            <a:r>
              <a:rPr lang="en-US" sz="2400" u="sng" dirty="0">
                <a:latin typeface="Times New Roman" panose="02020603050405020304" pitchFamily="18" charset="0"/>
              </a:rPr>
              <a:t> </a:t>
            </a:r>
            <a:r>
              <a:rPr lang="en-US" sz="2400" u="sng" dirty="0" err="1">
                <a:latin typeface="Times New Roman" panose="02020603050405020304" pitchFamily="18" charset="0"/>
              </a:rPr>
              <a:t>hội</a:t>
            </a:r>
            <a:r>
              <a:rPr lang="en-US" sz="2400" u="sng" dirty="0">
                <a:latin typeface="Times New Roman" panose="02020603050405020304" pitchFamily="18" charset="0"/>
              </a:rPr>
              <a:t>:</a:t>
            </a:r>
            <a:r>
              <a:rPr lang="en-US" sz="2400" dirty="0">
                <a:latin typeface="Times New Roman" panose="02020603050405020304" pitchFamily="18" charset="0"/>
              </a:rPr>
              <a:t> (</a:t>
            </a:r>
            <a:r>
              <a:rPr lang="en-US" sz="2400" dirty="0" err="1">
                <a:latin typeface="Times New Roman" panose="02020603050405020304" pitchFamily="18" charset="0"/>
              </a:rPr>
              <a:t>Tiết</a:t>
            </a:r>
            <a:r>
              <a:rPr lang="en-US" sz="2400" dirty="0">
                <a:latin typeface="Times New Roman" panose="02020603050405020304" pitchFamily="18" charset="0"/>
              </a:rPr>
              <a:t> 41)</a:t>
            </a:r>
          </a:p>
        </p:txBody>
      </p:sp>
      <p:sp>
        <p:nvSpPr>
          <p:cNvPr id="42010" name="Text Box 4"/>
          <p:cNvSpPr txBox="1">
            <a:spLocks noChangeArrowheads="1"/>
          </p:cNvSpPr>
          <p:nvPr/>
        </p:nvSpPr>
        <p:spPr bwMode="auto">
          <a:xfrm>
            <a:off x="3176588" y="781050"/>
            <a:ext cx="205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a:latin typeface="Times New Roman" panose="02020603050405020304" pitchFamily="18" charset="0"/>
              </a:rPr>
              <a:t>  </a:t>
            </a:r>
            <a:r>
              <a:rPr lang="en-US" sz="2800">
                <a:solidFill>
                  <a:srgbClr val="FF0000"/>
                </a:solidFill>
                <a:latin typeface="Times New Roman" panose="02020603050405020304" pitchFamily="18" charset="0"/>
              </a:rPr>
              <a:t> </a:t>
            </a:r>
            <a:r>
              <a:rPr lang="en-US" sz="2800" b="1">
                <a:solidFill>
                  <a:srgbClr val="FF0000"/>
                </a:solidFill>
                <a:latin typeface="Times New Roman" panose="02020603050405020304" pitchFamily="18" charset="0"/>
              </a:rPr>
              <a:t>Thân cây</a:t>
            </a:r>
            <a:r>
              <a:rPr lang="en-US" sz="2800">
                <a:solidFill>
                  <a:srgbClr val="FF0000"/>
                </a:solidFill>
                <a:latin typeface="Times New Roman" panose="02020603050405020304" pitchFamily="18" charset="0"/>
              </a:rPr>
              <a:t> </a:t>
            </a:r>
          </a:p>
        </p:txBody>
      </p:sp>
    </p:spTree>
    <p:extLst>
      <p:ext uri="{BB962C8B-B14F-4D97-AF65-F5344CB8AC3E}">
        <p14:creationId xmlns:p14="http://schemas.microsoft.com/office/powerpoint/2010/main" val="22950329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amond(in)">
                                      <p:cBhvr>
                                        <p:cTn id="7" dur="1000"/>
                                        <p:tgtEl>
                                          <p:spTgt spid="15"/>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amond(in)">
                                      <p:cBhvr>
                                        <p:cTn id="10" dur="1000"/>
                                        <p:tgtEl>
                                          <p:spTgt spid="18"/>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amond(in)">
                                      <p:cBhvr>
                                        <p:cTn id="13" dur="500"/>
                                        <p:tgtEl>
                                          <p:spTgt spid="19"/>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amond(in)">
                                      <p:cBhvr>
                                        <p:cTn id="16" dur="500"/>
                                        <p:tgtEl>
                                          <p:spTgt spid="17"/>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diamond(in)">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8"/>
          <p:cNvSpPr txBox="1">
            <a:spLocks noChangeArrowheads="1"/>
          </p:cNvSpPr>
          <p:nvPr/>
        </p:nvSpPr>
        <p:spPr bwMode="auto">
          <a:xfrm>
            <a:off x="4953000" y="28956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pic>
        <p:nvPicPr>
          <p:cNvPr id="43011"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505200"/>
            <a:ext cx="4343400" cy="2894013"/>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43012"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505200"/>
            <a:ext cx="4343400" cy="2940050"/>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43013"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978150" cy="2971800"/>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43014"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0"/>
            <a:ext cx="3124200" cy="2971800"/>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43015"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0"/>
            <a:ext cx="2878138" cy="2971800"/>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sp>
        <p:nvSpPr>
          <p:cNvPr id="43016" name="AutoShape 25">
            <a:hlinkClick r:id="rId7" action="ppaction://hlinksldjump"/>
          </p:cNvPr>
          <p:cNvSpPr>
            <a:spLocks noChangeArrowheads="1"/>
          </p:cNvSpPr>
          <p:nvPr/>
        </p:nvSpPr>
        <p:spPr bwMode="auto">
          <a:xfrm>
            <a:off x="3657600" y="2590800"/>
            <a:ext cx="17526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43017" name="AutoShape 26">
            <a:hlinkClick r:id="rId8" action="ppaction://hlinksldjump"/>
          </p:cNvPr>
          <p:cNvSpPr>
            <a:spLocks noChangeArrowheads="1"/>
          </p:cNvSpPr>
          <p:nvPr/>
        </p:nvSpPr>
        <p:spPr bwMode="auto">
          <a:xfrm>
            <a:off x="7086600" y="2590800"/>
            <a:ext cx="1447800" cy="11430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43018" name="AutoShape 27">
            <a:hlinkClick r:id="rId9" action="ppaction://hlinksldjump"/>
          </p:cNvPr>
          <p:cNvSpPr>
            <a:spLocks noChangeArrowheads="1"/>
          </p:cNvSpPr>
          <p:nvPr/>
        </p:nvSpPr>
        <p:spPr bwMode="auto">
          <a:xfrm>
            <a:off x="685800" y="4876800"/>
            <a:ext cx="13716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43019" name="AutoShape 28">
            <a:hlinkClick r:id="rId10" action="ppaction://hlinksldjump"/>
          </p:cNvPr>
          <p:cNvSpPr>
            <a:spLocks noChangeArrowheads="1"/>
          </p:cNvSpPr>
          <p:nvPr/>
        </p:nvSpPr>
        <p:spPr bwMode="auto">
          <a:xfrm>
            <a:off x="2895600" y="4876800"/>
            <a:ext cx="1371600" cy="1066800"/>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43020" name="AutoShape 30">
            <a:hlinkClick r:id="rId11" action="ppaction://hlinksldjump"/>
          </p:cNvPr>
          <p:cNvSpPr>
            <a:spLocks noChangeArrowheads="1"/>
          </p:cNvSpPr>
          <p:nvPr/>
        </p:nvSpPr>
        <p:spPr bwMode="auto">
          <a:xfrm>
            <a:off x="7620000" y="4876800"/>
            <a:ext cx="1143000" cy="1219200"/>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31" name="Rectangle 30"/>
          <p:cNvSpPr/>
          <p:nvPr/>
        </p:nvSpPr>
        <p:spPr>
          <a:xfrm>
            <a:off x="1219200" y="64770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rPr>
              <a:t>Cây</a:t>
            </a:r>
            <a:r>
              <a:rPr lang="en-US" b="1" dirty="0">
                <a:solidFill>
                  <a:srgbClr val="FF0000"/>
                </a:solidFill>
              </a:rPr>
              <a:t> </a:t>
            </a:r>
            <a:r>
              <a:rPr lang="en-US" b="1" dirty="0" err="1">
                <a:solidFill>
                  <a:srgbClr val="FF0000"/>
                </a:solidFill>
              </a:rPr>
              <a:t>bí</a:t>
            </a:r>
            <a:r>
              <a:rPr lang="en-US" b="1" dirty="0">
                <a:solidFill>
                  <a:srgbClr val="FF0000"/>
                </a:solidFill>
              </a:rPr>
              <a:t> </a:t>
            </a:r>
            <a:r>
              <a:rPr lang="en-US" b="1" dirty="0" err="1">
                <a:solidFill>
                  <a:srgbClr val="FF0000"/>
                </a:solidFill>
              </a:rPr>
              <a:t>đỏ</a:t>
            </a:r>
            <a:endParaRPr lang="vi-VN" b="1" dirty="0">
              <a:solidFill>
                <a:srgbClr val="FF0000"/>
              </a:solidFill>
            </a:endParaRPr>
          </a:p>
        </p:txBody>
      </p:sp>
      <p:sp>
        <p:nvSpPr>
          <p:cNvPr id="32" name="Rectangle 31"/>
          <p:cNvSpPr/>
          <p:nvPr/>
        </p:nvSpPr>
        <p:spPr>
          <a:xfrm>
            <a:off x="304800" y="3048000"/>
            <a:ext cx="22860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rPr>
              <a:t>Cây</a:t>
            </a:r>
            <a:r>
              <a:rPr lang="en-US" b="1" dirty="0">
                <a:solidFill>
                  <a:srgbClr val="FF0000"/>
                </a:solidFill>
              </a:rPr>
              <a:t> </a:t>
            </a:r>
            <a:r>
              <a:rPr lang="en-US" b="1" dirty="0" err="1">
                <a:solidFill>
                  <a:srgbClr val="FF0000"/>
                </a:solidFill>
              </a:rPr>
              <a:t>rau</a:t>
            </a:r>
            <a:r>
              <a:rPr lang="en-US" b="1" dirty="0">
                <a:solidFill>
                  <a:srgbClr val="FF0000"/>
                </a:solidFill>
              </a:rPr>
              <a:t> </a:t>
            </a:r>
            <a:r>
              <a:rPr lang="en-US" b="1" dirty="0" err="1">
                <a:solidFill>
                  <a:srgbClr val="FF0000"/>
                </a:solidFill>
              </a:rPr>
              <a:t>muống</a:t>
            </a:r>
            <a:endParaRPr lang="vi-VN" b="1" dirty="0">
              <a:solidFill>
                <a:srgbClr val="FF0000"/>
              </a:solidFill>
            </a:endParaRPr>
          </a:p>
        </p:txBody>
      </p:sp>
      <p:sp>
        <p:nvSpPr>
          <p:cNvPr id="33" name="Rectangle 32"/>
          <p:cNvSpPr/>
          <p:nvPr/>
        </p:nvSpPr>
        <p:spPr>
          <a:xfrm>
            <a:off x="6858000" y="3048000"/>
            <a:ext cx="1600200" cy="3810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rPr>
              <a:t>Cây</a:t>
            </a:r>
            <a:r>
              <a:rPr lang="en-US" b="1" dirty="0">
                <a:solidFill>
                  <a:srgbClr val="FF0000"/>
                </a:solidFill>
              </a:rPr>
              <a:t> </a:t>
            </a:r>
            <a:r>
              <a:rPr lang="en-US" b="1" dirty="0" err="1">
                <a:solidFill>
                  <a:srgbClr val="FF0000"/>
                </a:solidFill>
              </a:rPr>
              <a:t>lúa</a:t>
            </a:r>
            <a:endParaRPr lang="vi-VN" b="1" dirty="0">
              <a:solidFill>
                <a:srgbClr val="FF0000"/>
              </a:solidFill>
            </a:endParaRPr>
          </a:p>
        </p:txBody>
      </p:sp>
      <p:sp>
        <p:nvSpPr>
          <p:cNvPr id="34" name="Rectangle 33"/>
          <p:cNvSpPr/>
          <p:nvPr/>
        </p:nvSpPr>
        <p:spPr>
          <a:xfrm>
            <a:off x="5867400" y="64770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rPr>
              <a:t>Cây</a:t>
            </a:r>
            <a:r>
              <a:rPr lang="en-US" b="1" dirty="0">
                <a:solidFill>
                  <a:srgbClr val="FF0000"/>
                </a:solidFill>
              </a:rPr>
              <a:t> </a:t>
            </a:r>
            <a:r>
              <a:rPr lang="en-US" b="1" dirty="0" err="1">
                <a:solidFill>
                  <a:srgbClr val="FF0000"/>
                </a:solidFill>
              </a:rPr>
              <a:t>dưa</a:t>
            </a:r>
            <a:r>
              <a:rPr lang="en-US" b="1" dirty="0">
                <a:solidFill>
                  <a:srgbClr val="FF0000"/>
                </a:solidFill>
              </a:rPr>
              <a:t> </a:t>
            </a:r>
            <a:r>
              <a:rPr lang="en-US" b="1" dirty="0" err="1">
                <a:solidFill>
                  <a:srgbClr val="FF0000"/>
                </a:solidFill>
              </a:rPr>
              <a:t>leo</a:t>
            </a:r>
            <a:endParaRPr lang="vi-VN" b="1" dirty="0">
              <a:solidFill>
                <a:srgbClr val="FF0000"/>
              </a:solidFill>
            </a:endParaRPr>
          </a:p>
        </p:txBody>
      </p:sp>
      <p:sp>
        <p:nvSpPr>
          <p:cNvPr id="35" name="Rectangle 34"/>
          <p:cNvSpPr/>
          <p:nvPr/>
        </p:nvSpPr>
        <p:spPr>
          <a:xfrm>
            <a:off x="3657600" y="30480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rPr>
              <a:t>Cây</a:t>
            </a:r>
            <a:r>
              <a:rPr lang="en-US" b="1" dirty="0">
                <a:solidFill>
                  <a:srgbClr val="FF0000"/>
                </a:solidFill>
              </a:rPr>
              <a:t> </a:t>
            </a:r>
            <a:r>
              <a:rPr lang="en-US" b="1" dirty="0" err="1">
                <a:solidFill>
                  <a:srgbClr val="FF0000"/>
                </a:solidFill>
              </a:rPr>
              <a:t>su</a:t>
            </a:r>
            <a:r>
              <a:rPr lang="en-US" b="1" dirty="0">
                <a:solidFill>
                  <a:srgbClr val="FF0000"/>
                </a:solidFill>
              </a:rPr>
              <a:t> </a:t>
            </a:r>
            <a:r>
              <a:rPr lang="en-US" b="1" dirty="0" err="1">
                <a:solidFill>
                  <a:srgbClr val="FF0000"/>
                </a:solidFill>
              </a:rPr>
              <a:t>hào</a:t>
            </a:r>
            <a:endParaRPr lang="vi-VN" b="1" dirty="0">
              <a:solidFill>
                <a:srgbClr val="FF0000"/>
              </a:solidFill>
            </a:endParaRPr>
          </a:p>
        </p:txBody>
      </p:sp>
    </p:spTree>
    <p:extLst>
      <p:ext uri="{BB962C8B-B14F-4D97-AF65-F5344CB8AC3E}">
        <p14:creationId xmlns:p14="http://schemas.microsoft.com/office/powerpoint/2010/main" val="26631232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7"/>
          <p:cNvSpPr txBox="1">
            <a:spLocks noChangeArrowheads="1"/>
          </p:cNvSpPr>
          <p:nvPr/>
        </p:nvSpPr>
        <p:spPr bwMode="auto">
          <a:xfrm>
            <a:off x="2500313" y="366713"/>
            <a:ext cx="396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2400" u="sng">
                <a:latin typeface="Times New Roman" panose="02020603050405020304" pitchFamily="18" charset="0"/>
              </a:rPr>
              <a:t>Tự nhiên xã hội:</a:t>
            </a:r>
            <a:r>
              <a:rPr lang="en-US" sz="2400">
                <a:latin typeface="Times New Roman" panose="02020603050405020304" pitchFamily="18" charset="0"/>
              </a:rPr>
              <a:t> (Tiết 41)</a:t>
            </a:r>
          </a:p>
        </p:txBody>
      </p:sp>
      <p:sp>
        <p:nvSpPr>
          <p:cNvPr id="5" name="Text Box 4"/>
          <p:cNvSpPr txBox="1">
            <a:spLocks noChangeArrowheads="1"/>
          </p:cNvSpPr>
          <p:nvPr/>
        </p:nvSpPr>
        <p:spPr bwMode="auto">
          <a:xfrm>
            <a:off x="3176588" y="781050"/>
            <a:ext cx="205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a:latin typeface="Times New Roman" panose="02020603050405020304" pitchFamily="18" charset="0"/>
              </a:rPr>
              <a:t>  </a:t>
            </a:r>
            <a:r>
              <a:rPr lang="en-US" sz="2800">
                <a:solidFill>
                  <a:srgbClr val="FF0000"/>
                </a:solidFill>
                <a:latin typeface="Times New Roman" panose="02020603050405020304" pitchFamily="18" charset="0"/>
              </a:rPr>
              <a:t> </a:t>
            </a:r>
            <a:r>
              <a:rPr lang="en-US" sz="2800" b="1">
                <a:solidFill>
                  <a:srgbClr val="FF0000"/>
                </a:solidFill>
                <a:latin typeface="Times New Roman" panose="02020603050405020304" pitchFamily="18" charset="0"/>
              </a:rPr>
              <a:t>Thân cây</a:t>
            </a:r>
            <a:r>
              <a:rPr lang="en-US" sz="2800">
                <a:solidFill>
                  <a:srgbClr val="FF0000"/>
                </a:solidFill>
                <a:latin typeface="Times New Roman" panose="02020603050405020304" pitchFamily="18" charset="0"/>
              </a:rPr>
              <a:t> </a:t>
            </a:r>
          </a:p>
        </p:txBody>
      </p:sp>
      <p:pic>
        <p:nvPicPr>
          <p:cNvPr id="7173" name="Picture 6" descr="http://us.123rf.com/450wm/blueringmedia/blueringmedia1310/blueringmedia131000078/22730334-minh-ha-a-cho-tha-y-ca-c-ba--pha-n-ca-a-ma-t-ca-y-ca-chu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371600"/>
            <a:ext cx="51054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248400" y="6172200"/>
            <a:ext cx="990600" cy="457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b="1" dirty="0">
                <a:solidFill>
                  <a:schemeClr val="tx1"/>
                </a:solidFill>
                <a:latin typeface="Times New Roman" pitchFamily="18" charset="0"/>
                <a:cs typeface="Times New Roman" pitchFamily="18" charset="0"/>
              </a:rPr>
              <a:t>RỄ</a:t>
            </a:r>
          </a:p>
        </p:txBody>
      </p:sp>
      <p:cxnSp>
        <p:nvCxnSpPr>
          <p:cNvPr id="8" name="Straight Connector 7"/>
          <p:cNvCxnSpPr/>
          <p:nvPr/>
        </p:nvCxnSpPr>
        <p:spPr>
          <a:xfrm>
            <a:off x="4191000" y="6477000"/>
            <a:ext cx="20574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endCxn id="20" idx="1"/>
          </p:cNvCxnSpPr>
          <p:nvPr/>
        </p:nvCxnSpPr>
        <p:spPr>
          <a:xfrm>
            <a:off x="4191000" y="5256213"/>
            <a:ext cx="2057400" cy="15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19" idx="1"/>
          </p:cNvCxnSpPr>
          <p:nvPr/>
        </p:nvCxnSpPr>
        <p:spPr>
          <a:xfrm>
            <a:off x="4953000" y="4037013"/>
            <a:ext cx="1295400" cy="15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886200" y="3201988"/>
            <a:ext cx="2514600" cy="7461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181600" y="2514600"/>
            <a:ext cx="9906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172200" y="2286000"/>
            <a:ext cx="990600" cy="457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b="1" dirty="0">
                <a:solidFill>
                  <a:schemeClr val="tx1"/>
                </a:solidFill>
                <a:latin typeface="Times New Roman" pitchFamily="18" charset="0"/>
                <a:cs typeface="Times New Roman" pitchFamily="18" charset="0"/>
              </a:rPr>
              <a:t>LÁ</a:t>
            </a:r>
          </a:p>
        </p:txBody>
      </p:sp>
      <p:sp>
        <p:nvSpPr>
          <p:cNvPr id="18" name="Rectangle 17"/>
          <p:cNvSpPr/>
          <p:nvPr/>
        </p:nvSpPr>
        <p:spPr>
          <a:xfrm>
            <a:off x="6248400" y="3048000"/>
            <a:ext cx="914400" cy="457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b="1" dirty="0">
                <a:solidFill>
                  <a:schemeClr val="tx1"/>
                </a:solidFill>
                <a:latin typeface="Times New Roman" pitchFamily="18" charset="0"/>
                <a:cs typeface="Times New Roman" pitchFamily="18" charset="0"/>
              </a:rPr>
              <a:t>QUẢ</a:t>
            </a:r>
          </a:p>
        </p:txBody>
      </p:sp>
      <p:sp>
        <p:nvSpPr>
          <p:cNvPr id="19" name="Rectangle 18"/>
          <p:cNvSpPr/>
          <p:nvPr/>
        </p:nvSpPr>
        <p:spPr>
          <a:xfrm>
            <a:off x="6248400" y="3810000"/>
            <a:ext cx="838200" cy="457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b="1" dirty="0">
                <a:solidFill>
                  <a:schemeClr val="tx1"/>
                </a:solidFill>
                <a:latin typeface="Times New Roman" pitchFamily="18" charset="0"/>
                <a:cs typeface="Times New Roman" pitchFamily="18" charset="0"/>
              </a:rPr>
              <a:t>HOA</a:t>
            </a:r>
          </a:p>
        </p:txBody>
      </p:sp>
      <p:sp>
        <p:nvSpPr>
          <p:cNvPr id="20" name="Rectangle 19"/>
          <p:cNvSpPr/>
          <p:nvPr/>
        </p:nvSpPr>
        <p:spPr>
          <a:xfrm>
            <a:off x="6248400" y="5029200"/>
            <a:ext cx="990600" cy="457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b="1" dirty="0">
                <a:solidFill>
                  <a:schemeClr val="tx1"/>
                </a:solidFill>
                <a:latin typeface="Times New Roman" pitchFamily="18" charset="0"/>
                <a:cs typeface="Times New Roman" pitchFamily="18" charset="0"/>
              </a:rPr>
              <a:t>THÂN</a:t>
            </a:r>
          </a:p>
        </p:txBody>
      </p:sp>
      <p:sp>
        <p:nvSpPr>
          <p:cNvPr id="21" name="Rectangle 20"/>
          <p:cNvSpPr/>
          <p:nvPr/>
        </p:nvSpPr>
        <p:spPr>
          <a:xfrm>
            <a:off x="2286000" y="1371600"/>
            <a:ext cx="4572000" cy="4572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b="1" dirty="0">
                <a:solidFill>
                  <a:srgbClr val="FF0000"/>
                </a:solidFill>
                <a:latin typeface="Times New Roman" pitchFamily="18" charset="0"/>
                <a:cs typeface="Times New Roman" pitchFamily="18" charset="0"/>
              </a:rPr>
              <a:t>CÁC BỘ PHẬN THƯỜNG CÓ CỦA CÂY</a:t>
            </a:r>
          </a:p>
        </p:txBody>
      </p:sp>
    </p:spTree>
    <p:extLst>
      <p:ext uri="{BB962C8B-B14F-4D97-AF65-F5344CB8AC3E}">
        <p14:creationId xmlns:p14="http://schemas.microsoft.com/office/powerpoint/2010/main" val="24648355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mph" presetSubtype="0" fill="hold" nodeType="clickEffect">
                                  <p:stCondLst>
                                    <p:cond delay="0"/>
                                  </p:stCondLst>
                                  <p:childTnLst>
                                    <p:animClr clrSpc="hsl" dir="cw">
                                      <p:cBhvr override="childStyle">
                                        <p:cTn id="6" dur="500" fill="hold"/>
                                        <p:tgtEl>
                                          <p:spTgt spid="9"/>
                                        </p:tgtEl>
                                        <p:attrNameLst>
                                          <p:attrName>style.color</p:attrName>
                                        </p:attrNameLst>
                                      </p:cBhvr>
                                      <p:by>
                                        <p:hsl h="-7200000" s="0" l="0"/>
                                      </p:by>
                                    </p:animClr>
                                    <p:animClr clrSpc="hsl" dir="cw">
                                      <p:cBhvr>
                                        <p:cTn id="7" dur="500" fill="hold"/>
                                        <p:tgtEl>
                                          <p:spTgt spid="9"/>
                                        </p:tgtEl>
                                        <p:attrNameLst>
                                          <p:attrName>fillcolor</p:attrName>
                                        </p:attrNameLst>
                                      </p:cBhvr>
                                      <p:by>
                                        <p:hsl h="-7200000" s="0" l="0"/>
                                      </p:by>
                                    </p:animClr>
                                    <p:animClr clrSpc="hsl" dir="cw">
                                      <p:cBhvr>
                                        <p:cTn id="8" dur="500" fill="hold"/>
                                        <p:tgtEl>
                                          <p:spTgt spid="9"/>
                                        </p:tgtEl>
                                        <p:attrNameLst>
                                          <p:attrName>stroke.color</p:attrName>
                                        </p:attrNameLst>
                                      </p:cBhvr>
                                      <p:by>
                                        <p:hsl h="-7200000" s="0" l="0"/>
                                      </p:by>
                                    </p:animClr>
                                    <p:set>
                                      <p:cBhvr>
                                        <p:cTn id="9" dur="500" fill="hold"/>
                                        <p:tgtEl>
                                          <p:spTgt spid="9"/>
                                        </p:tgtEl>
                                        <p:attrNameLst>
                                          <p:attrName>fill.type</p:attrName>
                                        </p:attrNameLst>
                                      </p:cBhvr>
                                      <p:to>
                                        <p:strVal val="solid"/>
                                      </p:to>
                                    </p:set>
                                  </p:childTnLst>
                                </p:cTn>
                              </p:par>
                              <p:par>
                                <p:cTn id="10" presetID="22" presetClass="emph" presetSubtype="0" fill="hold" grpId="0" nodeType="withEffect">
                                  <p:stCondLst>
                                    <p:cond delay="0"/>
                                  </p:stCondLst>
                                  <p:childTnLst>
                                    <p:animClr clrSpc="hsl" dir="cw">
                                      <p:cBhvr override="childStyle">
                                        <p:cTn id="11" dur="500" fill="hold"/>
                                        <p:tgtEl>
                                          <p:spTgt spid="20"/>
                                        </p:tgtEl>
                                        <p:attrNameLst>
                                          <p:attrName>style.color</p:attrName>
                                        </p:attrNameLst>
                                      </p:cBhvr>
                                      <p:by>
                                        <p:hsl h="-7200000" s="0" l="0"/>
                                      </p:by>
                                    </p:animClr>
                                    <p:animClr clrSpc="hsl" dir="cw">
                                      <p:cBhvr>
                                        <p:cTn id="12" dur="500" fill="hold"/>
                                        <p:tgtEl>
                                          <p:spTgt spid="20"/>
                                        </p:tgtEl>
                                        <p:attrNameLst>
                                          <p:attrName>fillcolor</p:attrName>
                                        </p:attrNameLst>
                                      </p:cBhvr>
                                      <p:by>
                                        <p:hsl h="-7200000" s="0" l="0"/>
                                      </p:by>
                                    </p:animClr>
                                    <p:animClr clrSpc="hsl" dir="cw">
                                      <p:cBhvr>
                                        <p:cTn id="13" dur="500" fill="hold"/>
                                        <p:tgtEl>
                                          <p:spTgt spid="20"/>
                                        </p:tgtEl>
                                        <p:attrNameLst>
                                          <p:attrName>stroke.color</p:attrName>
                                        </p:attrNameLst>
                                      </p:cBhvr>
                                      <p:by>
                                        <p:hsl h="-7200000" s="0" l="0"/>
                                      </p:by>
                                    </p:animClr>
                                    <p:set>
                                      <p:cBhvr>
                                        <p:cTn id="14" dur="500" fill="hold"/>
                                        <p:tgtEl>
                                          <p:spTgt spid="20"/>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2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22"/>
          <p:cNvGrpSpPr>
            <a:grpSpLocks/>
          </p:cNvGrpSpPr>
          <p:nvPr/>
        </p:nvGrpSpPr>
        <p:grpSpPr bwMode="auto">
          <a:xfrm>
            <a:off x="0" y="52388"/>
            <a:ext cx="4572000" cy="3224212"/>
            <a:chOff x="762000" y="2023730"/>
            <a:chExt cx="7772400" cy="4648201"/>
          </a:xfrm>
        </p:grpSpPr>
        <p:pic>
          <p:nvPicPr>
            <p:cNvPr id="44044" name="Picture 22" descr="https://i.ytimg.com/vi/RXh9K5A6wzU/maxresdefaul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2023730"/>
              <a:ext cx="7772400" cy="4648201"/>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4045" name="Rectangle 2"/>
            <p:cNvSpPr>
              <a:spLocks noChangeArrowheads="1"/>
            </p:cNvSpPr>
            <p:nvPr/>
          </p:nvSpPr>
          <p:spPr bwMode="auto">
            <a:xfrm>
              <a:off x="5762468" y="5979042"/>
              <a:ext cx="2644516" cy="533400"/>
            </a:xfrm>
            <a:prstGeom prst="rect">
              <a:avLst/>
            </a:prstGeom>
            <a:solidFill>
              <a:srgbClr val="FFFF00"/>
            </a:solidFill>
            <a:ln w="2857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BẦU</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44035" name="Group 14"/>
          <p:cNvGrpSpPr>
            <a:grpSpLocks/>
          </p:cNvGrpSpPr>
          <p:nvPr/>
        </p:nvGrpSpPr>
        <p:grpSpPr bwMode="auto">
          <a:xfrm>
            <a:off x="0" y="3276600"/>
            <a:ext cx="4724400" cy="3505200"/>
            <a:chOff x="1312545" y="2905561"/>
            <a:chExt cx="4418012" cy="3732212"/>
          </a:xfrm>
        </p:grpSpPr>
        <p:pic>
          <p:nvPicPr>
            <p:cNvPr id="44042" name="Picture 2" descr="http://1.bp.blogspot.com/-2mHXdBQY83M/VneUp3jFjCI/AAAAAAAAAsg/cDDkmgEQEu4/s640/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2545" y="2905561"/>
              <a:ext cx="4418012" cy="3732212"/>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4043" name="Rectangle 2"/>
            <p:cNvSpPr>
              <a:spLocks noChangeArrowheads="1"/>
            </p:cNvSpPr>
            <p:nvPr/>
          </p:nvSpPr>
          <p:spPr bwMode="auto">
            <a:xfrm>
              <a:off x="3307776" y="6035803"/>
              <a:ext cx="2388492" cy="533400"/>
            </a:xfrm>
            <a:prstGeom prst="rect">
              <a:avLst/>
            </a:prstGeom>
            <a:solidFill>
              <a:srgbClr val="FFFF00"/>
            </a:solidFill>
            <a:ln w="2857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DƯƠNG SỈ</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44036" name="Group 13"/>
          <p:cNvGrpSpPr>
            <a:grpSpLocks/>
          </p:cNvGrpSpPr>
          <p:nvPr/>
        </p:nvGrpSpPr>
        <p:grpSpPr bwMode="auto">
          <a:xfrm>
            <a:off x="4648200" y="0"/>
            <a:ext cx="4419600" cy="3276600"/>
            <a:chOff x="4493126" y="2286000"/>
            <a:chExt cx="4574674" cy="3810000"/>
          </a:xfrm>
        </p:grpSpPr>
        <p:pic>
          <p:nvPicPr>
            <p:cNvPr id="44040" name="Picture 4" descr="http://chaobuoisang.net/images/stores/2014/02/08/diu-dang-huong-hoa-sung-1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3126" y="2286000"/>
              <a:ext cx="4574674" cy="38100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4041" name="Rectangle 2"/>
            <p:cNvSpPr>
              <a:spLocks noChangeArrowheads="1"/>
            </p:cNvSpPr>
            <p:nvPr/>
          </p:nvSpPr>
          <p:spPr bwMode="auto">
            <a:xfrm>
              <a:off x="7223760" y="5562600"/>
              <a:ext cx="1828800" cy="533400"/>
            </a:xfrm>
            <a:prstGeom prst="rect">
              <a:avLst/>
            </a:prstGeom>
            <a:solidFill>
              <a:srgbClr val="FFFF00"/>
            </a:solidFill>
            <a:ln w="2857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HOA SÚNG</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44037" name="Group 12"/>
          <p:cNvGrpSpPr>
            <a:grpSpLocks/>
          </p:cNvGrpSpPr>
          <p:nvPr/>
        </p:nvGrpSpPr>
        <p:grpSpPr bwMode="auto">
          <a:xfrm>
            <a:off x="4724400" y="3352800"/>
            <a:ext cx="4343400" cy="3505200"/>
            <a:chOff x="1757815" y="3807526"/>
            <a:chExt cx="2737985" cy="2339329"/>
          </a:xfrm>
        </p:grpSpPr>
        <p:pic>
          <p:nvPicPr>
            <p:cNvPr id="44038" name="Picture 2" descr="http://saigonhoa.com/wp-content/uploads/2014/07/cay-sa-vuon-nh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7815" y="3807526"/>
              <a:ext cx="2737985" cy="2339329"/>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4039" name="Rectangle 2"/>
            <p:cNvSpPr>
              <a:spLocks noChangeArrowheads="1"/>
            </p:cNvSpPr>
            <p:nvPr/>
          </p:nvSpPr>
          <p:spPr bwMode="auto">
            <a:xfrm>
              <a:off x="3631173" y="5790870"/>
              <a:ext cx="864627" cy="305130"/>
            </a:xfrm>
            <a:prstGeom prst="rect">
              <a:avLst/>
            </a:prstGeom>
            <a:solidFill>
              <a:srgbClr val="FFFF00"/>
            </a:solidFill>
            <a:ln w="2857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SẢ</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983623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8"/>
          <p:cNvSpPr txBox="1">
            <a:spLocks noChangeArrowheads="1"/>
          </p:cNvSpPr>
          <p:nvPr/>
        </p:nvSpPr>
        <p:spPr bwMode="auto">
          <a:xfrm>
            <a:off x="4953000" y="28956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grpSp>
        <p:nvGrpSpPr>
          <p:cNvPr id="45059" name="Group 9"/>
          <p:cNvGrpSpPr>
            <a:grpSpLocks/>
          </p:cNvGrpSpPr>
          <p:nvPr/>
        </p:nvGrpSpPr>
        <p:grpSpPr bwMode="auto">
          <a:xfrm>
            <a:off x="0" y="1828800"/>
            <a:ext cx="9144000" cy="4419600"/>
            <a:chOff x="0" y="0"/>
            <a:chExt cx="5760" cy="2976"/>
          </a:xfrm>
        </p:grpSpPr>
        <p:pic>
          <p:nvPicPr>
            <p:cNvPr id="4507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4" cy="139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4507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2" y="0"/>
              <a:ext cx="1920" cy="139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4508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0" y="0"/>
              <a:ext cx="1920" cy="139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45081"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40"/>
              <a:ext cx="1440"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45082"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1440"/>
              <a:ext cx="1344"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45083"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0" y="1440"/>
              <a:ext cx="1392"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45084"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0" y="1440"/>
              <a:ext cx="1440"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sp>
          <p:nvSpPr>
            <p:cNvPr id="45085" name="Oval 17"/>
            <p:cNvSpPr>
              <a:spLocks noChangeArrowheads="1"/>
            </p:cNvSpPr>
            <p:nvPr/>
          </p:nvSpPr>
          <p:spPr bwMode="auto">
            <a:xfrm>
              <a:off x="96" y="1152"/>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1</a:t>
              </a:r>
            </a:p>
          </p:txBody>
        </p:sp>
        <p:sp>
          <p:nvSpPr>
            <p:cNvPr id="45086" name="Oval 18"/>
            <p:cNvSpPr>
              <a:spLocks noChangeArrowheads="1"/>
            </p:cNvSpPr>
            <p:nvPr/>
          </p:nvSpPr>
          <p:spPr bwMode="auto">
            <a:xfrm>
              <a:off x="0" y="2579"/>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4</a:t>
              </a:r>
            </a:p>
          </p:txBody>
        </p:sp>
        <p:sp>
          <p:nvSpPr>
            <p:cNvPr id="45087" name="Oval 19"/>
            <p:cNvSpPr>
              <a:spLocks noChangeArrowheads="1"/>
            </p:cNvSpPr>
            <p:nvPr/>
          </p:nvSpPr>
          <p:spPr bwMode="auto">
            <a:xfrm>
              <a:off x="1488" y="2784"/>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5</a:t>
              </a:r>
            </a:p>
          </p:txBody>
        </p:sp>
        <p:sp>
          <p:nvSpPr>
            <p:cNvPr id="45088" name="Oval 20"/>
            <p:cNvSpPr>
              <a:spLocks noChangeArrowheads="1"/>
            </p:cNvSpPr>
            <p:nvPr/>
          </p:nvSpPr>
          <p:spPr bwMode="auto">
            <a:xfrm>
              <a:off x="2928" y="2784"/>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6</a:t>
              </a:r>
            </a:p>
          </p:txBody>
        </p:sp>
        <p:sp>
          <p:nvSpPr>
            <p:cNvPr id="45089" name="Oval 21"/>
            <p:cNvSpPr>
              <a:spLocks noChangeArrowheads="1"/>
            </p:cNvSpPr>
            <p:nvPr/>
          </p:nvSpPr>
          <p:spPr bwMode="auto">
            <a:xfrm>
              <a:off x="4368" y="2527"/>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7</a:t>
              </a:r>
            </a:p>
          </p:txBody>
        </p:sp>
        <p:sp>
          <p:nvSpPr>
            <p:cNvPr id="45090" name="Oval 22"/>
            <p:cNvSpPr>
              <a:spLocks noChangeArrowheads="1"/>
            </p:cNvSpPr>
            <p:nvPr/>
          </p:nvSpPr>
          <p:spPr bwMode="auto">
            <a:xfrm>
              <a:off x="1920" y="1152"/>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2</a:t>
              </a:r>
            </a:p>
          </p:txBody>
        </p:sp>
        <p:sp>
          <p:nvSpPr>
            <p:cNvPr id="45091" name="Oval 23"/>
            <p:cNvSpPr>
              <a:spLocks noChangeArrowheads="1"/>
            </p:cNvSpPr>
            <p:nvPr/>
          </p:nvSpPr>
          <p:spPr bwMode="auto">
            <a:xfrm>
              <a:off x="4128" y="1152"/>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3</a:t>
              </a:r>
            </a:p>
          </p:txBody>
        </p:sp>
      </p:grpSp>
      <p:sp>
        <p:nvSpPr>
          <p:cNvPr id="45060" name="AutoShape 24">
            <a:hlinkClick r:id="rId9" action="ppaction://hlinksldjump"/>
          </p:cNvPr>
          <p:cNvSpPr>
            <a:spLocks noChangeArrowheads="1"/>
          </p:cNvSpPr>
          <p:nvPr/>
        </p:nvSpPr>
        <p:spPr bwMode="auto">
          <a:xfrm>
            <a:off x="838200" y="2514600"/>
            <a:ext cx="1600200" cy="9906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45061" name="AutoShape 25">
            <a:hlinkClick r:id="rId10" action="ppaction://hlinksldjump"/>
          </p:cNvPr>
          <p:cNvSpPr>
            <a:spLocks noChangeArrowheads="1"/>
          </p:cNvSpPr>
          <p:nvPr/>
        </p:nvSpPr>
        <p:spPr bwMode="auto">
          <a:xfrm>
            <a:off x="3657600" y="2590800"/>
            <a:ext cx="17526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45062" name="AutoShape 26">
            <a:hlinkClick r:id="rId11" action="ppaction://hlinksldjump"/>
          </p:cNvPr>
          <p:cNvSpPr>
            <a:spLocks noChangeArrowheads="1"/>
          </p:cNvSpPr>
          <p:nvPr/>
        </p:nvSpPr>
        <p:spPr bwMode="auto">
          <a:xfrm>
            <a:off x="7086600" y="2590800"/>
            <a:ext cx="1447800" cy="11430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45063" name="AutoShape 27">
            <a:hlinkClick r:id="rId12" action="ppaction://hlinksldjump"/>
          </p:cNvPr>
          <p:cNvSpPr>
            <a:spLocks noChangeArrowheads="1"/>
          </p:cNvSpPr>
          <p:nvPr/>
        </p:nvSpPr>
        <p:spPr bwMode="auto">
          <a:xfrm>
            <a:off x="685800" y="4876800"/>
            <a:ext cx="13716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45064" name="AutoShape 28">
            <a:hlinkClick r:id="rId13" action="ppaction://hlinksldjump"/>
          </p:cNvPr>
          <p:cNvSpPr>
            <a:spLocks noChangeArrowheads="1"/>
          </p:cNvSpPr>
          <p:nvPr/>
        </p:nvSpPr>
        <p:spPr bwMode="auto">
          <a:xfrm>
            <a:off x="2895600" y="4876800"/>
            <a:ext cx="1371600" cy="1066800"/>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45065" name="AutoShape 29">
            <a:hlinkClick r:id="rId14" action="ppaction://hlinksldjump"/>
          </p:cNvPr>
          <p:cNvSpPr>
            <a:spLocks noChangeArrowheads="1"/>
          </p:cNvSpPr>
          <p:nvPr/>
        </p:nvSpPr>
        <p:spPr bwMode="auto">
          <a:xfrm>
            <a:off x="5334000" y="4876800"/>
            <a:ext cx="12954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45066" name="AutoShape 30">
            <a:hlinkClick r:id="rId15" action="ppaction://hlinksldjump"/>
          </p:cNvPr>
          <p:cNvSpPr>
            <a:spLocks noChangeArrowheads="1"/>
          </p:cNvSpPr>
          <p:nvPr/>
        </p:nvSpPr>
        <p:spPr bwMode="auto">
          <a:xfrm>
            <a:off x="7620000" y="4876800"/>
            <a:ext cx="1143000" cy="1219200"/>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45067" name="Rectangle 2"/>
          <p:cNvSpPr>
            <a:spLocks noChangeArrowheads="1"/>
          </p:cNvSpPr>
          <p:nvPr/>
        </p:nvSpPr>
        <p:spPr bwMode="auto">
          <a:xfrm>
            <a:off x="152400" y="10668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800" b="1" dirty="0" err="1" smtClean="0">
                <a:latin typeface="Times New Roman" panose="02020603050405020304" pitchFamily="18" charset="0"/>
                <a:cs typeface="Times New Roman" panose="02020603050405020304" pitchFamily="18" charset="0"/>
              </a:rPr>
              <a:t>Hoạt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động</a:t>
            </a:r>
            <a:r>
              <a:rPr lang="en-US" sz="2800" b="1" dirty="0" smtClean="0">
                <a:latin typeface="Times New Roman" panose="02020603050405020304" pitchFamily="18" charset="0"/>
                <a:cs typeface="Times New Roman" panose="02020603050405020304" pitchFamily="18" charset="0"/>
              </a:rPr>
              <a:t> 3: </a:t>
            </a:r>
            <a:r>
              <a:rPr lang="en-US" sz="2800" b="1" dirty="0" err="1" smtClean="0">
                <a:latin typeface="Times New Roman" panose="02020603050405020304" pitchFamily="18" charset="0"/>
                <a:cs typeface="Times New Roman" panose="02020603050405020304" pitchFamily="18" charset="0"/>
              </a:rPr>
              <a:t>Phân</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cấu</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tạo</a:t>
            </a:r>
            <a:endParaRPr lang="vi-VN" altLang="en-US" sz="2800" b="1" dirty="0">
              <a:latin typeface="Times New Roman" panose="02020603050405020304" pitchFamily="18" charset="0"/>
              <a:cs typeface="Times New Roman" panose="02020603050405020304" pitchFamily="18" charset="0"/>
            </a:endParaRPr>
          </a:p>
        </p:txBody>
      </p:sp>
      <p:sp>
        <p:nvSpPr>
          <p:cNvPr id="30" name="Rectangle 29"/>
          <p:cNvSpPr/>
          <p:nvPr/>
        </p:nvSpPr>
        <p:spPr>
          <a:xfrm>
            <a:off x="685800" y="35814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rPr>
              <a:t>Cây</a:t>
            </a:r>
            <a:r>
              <a:rPr lang="en-US" b="1" dirty="0">
                <a:solidFill>
                  <a:srgbClr val="FF0000"/>
                </a:solidFill>
              </a:rPr>
              <a:t> </a:t>
            </a:r>
            <a:r>
              <a:rPr lang="en-US" b="1" dirty="0" err="1">
                <a:solidFill>
                  <a:srgbClr val="FF0000"/>
                </a:solidFill>
              </a:rPr>
              <a:t>nhãn</a:t>
            </a:r>
            <a:endParaRPr lang="vi-VN" b="1" dirty="0">
              <a:solidFill>
                <a:srgbClr val="FF0000"/>
              </a:solidFill>
            </a:endParaRPr>
          </a:p>
        </p:txBody>
      </p:sp>
      <p:sp>
        <p:nvSpPr>
          <p:cNvPr id="31" name="Rectangle 30"/>
          <p:cNvSpPr/>
          <p:nvPr/>
        </p:nvSpPr>
        <p:spPr>
          <a:xfrm>
            <a:off x="3581400" y="35814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rPr>
              <a:t>Cây</a:t>
            </a:r>
            <a:r>
              <a:rPr lang="en-US" b="1" dirty="0">
                <a:solidFill>
                  <a:srgbClr val="FF0000"/>
                </a:solidFill>
              </a:rPr>
              <a:t> </a:t>
            </a:r>
            <a:r>
              <a:rPr lang="en-US" b="1" dirty="0" err="1">
                <a:solidFill>
                  <a:srgbClr val="FF0000"/>
                </a:solidFill>
              </a:rPr>
              <a:t>bí</a:t>
            </a:r>
            <a:r>
              <a:rPr lang="en-US" b="1" dirty="0">
                <a:solidFill>
                  <a:srgbClr val="FF0000"/>
                </a:solidFill>
              </a:rPr>
              <a:t> </a:t>
            </a:r>
            <a:r>
              <a:rPr lang="en-US" b="1" dirty="0" err="1">
                <a:solidFill>
                  <a:srgbClr val="FF0000"/>
                </a:solidFill>
              </a:rPr>
              <a:t>đỏ</a:t>
            </a:r>
            <a:endParaRPr lang="vi-VN" b="1" dirty="0">
              <a:solidFill>
                <a:srgbClr val="FF0000"/>
              </a:solidFill>
            </a:endParaRPr>
          </a:p>
        </p:txBody>
      </p:sp>
      <p:sp>
        <p:nvSpPr>
          <p:cNvPr id="32" name="Rectangle 31"/>
          <p:cNvSpPr/>
          <p:nvPr/>
        </p:nvSpPr>
        <p:spPr>
          <a:xfrm>
            <a:off x="0" y="5943600"/>
            <a:ext cx="22860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rPr>
              <a:t>Cây</a:t>
            </a:r>
            <a:r>
              <a:rPr lang="en-US" b="1" dirty="0">
                <a:solidFill>
                  <a:srgbClr val="FF0000"/>
                </a:solidFill>
              </a:rPr>
              <a:t> </a:t>
            </a:r>
            <a:r>
              <a:rPr lang="en-US" b="1" dirty="0" err="1">
                <a:solidFill>
                  <a:srgbClr val="FF0000"/>
                </a:solidFill>
              </a:rPr>
              <a:t>rau</a:t>
            </a:r>
            <a:r>
              <a:rPr lang="en-US" b="1" dirty="0">
                <a:solidFill>
                  <a:srgbClr val="FF0000"/>
                </a:solidFill>
              </a:rPr>
              <a:t> </a:t>
            </a:r>
            <a:r>
              <a:rPr lang="en-US" b="1" dirty="0" err="1">
                <a:solidFill>
                  <a:srgbClr val="FF0000"/>
                </a:solidFill>
              </a:rPr>
              <a:t>muống</a:t>
            </a:r>
            <a:endParaRPr lang="vi-VN" b="1" dirty="0">
              <a:solidFill>
                <a:srgbClr val="FF0000"/>
              </a:solidFill>
            </a:endParaRPr>
          </a:p>
        </p:txBody>
      </p:sp>
      <p:sp>
        <p:nvSpPr>
          <p:cNvPr id="33" name="Rectangle 32"/>
          <p:cNvSpPr/>
          <p:nvPr/>
        </p:nvSpPr>
        <p:spPr>
          <a:xfrm>
            <a:off x="2971800" y="5867400"/>
            <a:ext cx="1600200" cy="3810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rPr>
              <a:t>Cây</a:t>
            </a:r>
            <a:r>
              <a:rPr lang="en-US" b="1" dirty="0">
                <a:solidFill>
                  <a:srgbClr val="FF0000"/>
                </a:solidFill>
              </a:rPr>
              <a:t> </a:t>
            </a:r>
            <a:r>
              <a:rPr lang="en-US" b="1" dirty="0" err="1">
                <a:solidFill>
                  <a:srgbClr val="FF0000"/>
                </a:solidFill>
              </a:rPr>
              <a:t>lúa</a:t>
            </a:r>
            <a:endParaRPr lang="vi-VN" b="1" dirty="0">
              <a:solidFill>
                <a:srgbClr val="FF0000"/>
              </a:solidFill>
            </a:endParaRPr>
          </a:p>
        </p:txBody>
      </p:sp>
      <p:sp>
        <p:nvSpPr>
          <p:cNvPr id="34" name="Rectangle 33"/>
          <p:cNvSpPr/>
          <p:nvPr/>
        </p:nvSpPr>
        <p:spPr>
          <a:xfrm>
            <a:off x="7010400" y="35814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rPr>
              <a:t>Cây</a:t>
            </a:r>
            <a:r>
              <a:rPr lang="en-US" b="1" dirty="0">
                <a:solidFill>
                  <a:srgbClr val="FF0000"/>
                </a:solidFill>
              </a:rPr>
              <a:t> </a:t>
            </a:r>
            <a:r>
              <a:rPr lang="en-US" b="1" dirty="0" err="1">
                <a:solidFill>
                  <a:srgbClr val="FF0000"/>
                </a:solidFill>
              </a:rPr>
              <a:t>dưa</a:t>
            </a:r>
            <a:r>
              <a:rPr lang="en-US" b="1" dirty="0">
                <a:solidFill>
                  <a:srgbClr val="FF0000"/>
                </a:solidFill>
              </a:rPr>
              <a:t> </a:t>
            </a:r>
            <a:r>
              <a:rPr lang="en-US" b="1" dirty="0" err="1">
                <a:solidFill>
                  <a:srgbClr val="FF0000"/>
                </a:solidFill>
              </a:rPr>
              <a:t>leo</a:t>
            </a:r>
            <a:endParaRPr lang="vi-VN" b="1" dirty="0">
              <a:solidFill>
                <a:srgbClr val="FF0000"/>
              </a:solidFill>
            </a:endParaRPr>
          </a:p>
        </p:txBody>
      </p:sp>
      <p:sp>
        <p:nvSpPr>
          <p:cNvPr id="35" name="Rectangle 34"/>
          <p:cNvSpPr/>
          <p:nvPr/>
        </p:nvSpPr>
        <p:spPr>
          <a:xfrm>
            <a:off x="5029200" y="59436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rPr>
              <a:t>Cây</a:t>
            </a:r>
            <a:r>
              <a:rPr lang="en-US" b="1" dirty="0">
                <a:solidFill>
                  <a:srgbClr val="FF0000"/>
                </a:solidFill>
              </a:rPr>
              <a:t> </a:t>
            </a:r>
            <a:r>
              <a:rPr lang="en-US" b="1" dirty="0" err="1">
                <a:solidFill>
                  <a:srgbClr val="FF0000"/>
                </a:solidFill>
              </a:rPr>
              <a:t>su</a:t>
            </a:r>
            <a:r>
              <a:rPr lang="en-US" b="1" dirty="0">
                <a:solidFill>
                  <a:srgbClr val="FF0000"/>
                </a:solidFill>
              </a:rPr>
              <a:t> </a:t>
            </a:r>
            <a:r>
              <a:rPr lang="en-US" b="1" dirty="0" err="1">
                <a:solidFill>
                  <a:srgbClr val="FF0000"/>
                </a:solidFill>
              </a:rPr>
              <a:t>hào</a:t>
            </a:r>
            <a:endParaRPr lang="vi-VN" b="1" dirty="0">
              <a:solidFill>
                <a:srgbClr val="FF0000"/>
              </a:solidFill>
            </a:endParaRPr>
          </a:p>
        </p:txBody>
      </p:sp>
      <p:sp>
        <p:nvSpPr>
          <p:cNvPr id="36" name="Rectangle 35"/>
          <p:cNvSpPr/>
          <p:nvPr/>
        </p:nvSpPr>
        <p:spPr>
          <a:xfrm>
            <a:off x="6858000" y="5943600"/>
            <a:ext cx="22860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rPr>
              <a:t>Cây</a:t>
            </a:r>
            <a:r>
              <a:rPr lang="en-US" b="1" dirty="0">
                <a:solidFill>
                  <a:srgbClr val="FF0000"/>
                </a:solidFill>
              </a:rPr>
              <a:t> </a:t>
            </a:r>
            <a:r>
              <a:rPr lang="en-US" b="1" dirty="0" err="1">
                <a:solidFill>
                  <a:srgbClr val="FF0000"/>
                </a:solidFill>
              </a:rPr>
              <a:t>gỗ</a:t>
            </a:r>
            <a:r>
              <a:rPr lang="en-US" b="1" dirty="0">
                <a:solidFill>
                  <a:srgbClr val="FF0000"/>
                </a:solidFill>
              </a:rPr>
              <a:t> </a:t>
            </a:r>
            <a:r>
              <a:rPr lang="en-US" b="1" dirty="0" err="1">
                <a:solidFill>
                  <a:srgbClr val="FF0000"/>
                </a:solidFill>
              </a:rPr>
              <a:t>trong</a:t>
            </a:r>
            <a:r>
              <a:rPr lang="en-US" b="1" dirty="0">
                <a:solidFill>
                  <a:srgbClr val="FF0000"/>
                </a:solidFill>
              </a:rPr>
              <a:t> </a:t>
            </a:r>
            <a:r>
              <a:rPr lang="en-US" b="1" dirty="0" err="1">
                <a:solidFill>
                  <a:srgbClr val="FF0000"/>
                </a:solidFill>
              </a:rPr>
              <a:t>rừng</a:t>
            </a:r>
            <a:endParaRPr lang="vi-VN" b="1" dirty="0">
              <a:solidFill>
                <a:srgbClr val="FF0000"/>
              </a:solidFill>
            </a:endParaRPr>
          </a:p>
        </p:txBody>
      </p:sp>
      <p:sp>
        <p:nvSpPr>
          <p:cNvPr id="45075" name="Text Box 7"/>
          <p:cNvSpPr txBox="1">
            <a:spLocks noChangeArrowheads="1"/>
          </p:cNvSpPr>
          <p:nvPr/>
        </p:nvSpPr>
        <p:spPr bwMode="auto">
          <a:xfrm>
            <a:off x="2500313" y="366713"/>
            <a:ext cx="396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2400" u="sng">
                <a:latin typeface="Times New Roman" panose="02020603050405020304" pitchFamily="18" charset="0"/>
              </a:rPr>
              <a:t>Tự nhiên xã hội:</a:t>
            </a:r>
            <a:r>
              <a:rPr lang="en-US" sz="2400">
                <a:latin typeface="Times New Roman" panose="02020603050405020304" pitchFamily="18" charset="0"/>
              </a:rPr>
              <a:t> (Tiết 41)</a:t>
            </a:r>
          </a:p>
        </p:txBody>
      </p:sp>
      <p:sp>
        <p:nvSpPr>
          <p:cNvPr id="45077" name="Text Box 4"/>
          <p:cNvSpPr txBox="1">
            <a:spLocks noChangeArrowheads="1"/>
          </p:cNvSpPr>
          <p:nvPr/>
        </p:nvSpPr>
        <p:spPr bwMode="auto">
          <a:xfrm>
            <a:off x="3176588" y="721862"/>
            <a:ext cx="205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dirty="0">
                <a:latin typeface="Times New Roman" panose="02020603050405020304" pitchFamily="18" charset="0"/>
              </a:rPr>
              <a:t>  </a:t>
            </a:r>
            <a:r>
              <a:rPr lang="en-US" sz="2800"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Thân</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cây</a:t>
            </a:r>
            <a:r>
              <a:rPr lang="en-US" sz="2800" dirty="0">
                <a:solidFill>
                  <a:srgbClr val="FF0000"/>
                </a:solidFill>
                <a:latin typeface="Times New Roman" panose="02020603050405020304" pitchFamily="18" charset="0"/>
              </a:rPr>
              <a:t> </a:t>
            </a:r>
          </a:p>
        </p:txBody>
      </p:sp>
    </p:spTree>
    <p:extLst>
      <p:ext uri="{BB962C8B-B14F-4D97-AF65-F5344CB8AC3E}">
        <p14:creationId xmlns:p14="http://schemas.microsoft.com/office/powerpoint/2010/main" val="11875609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457200" y="9144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800" b="1" dirty="0" err="1" smtClean="0">
                <a:latin typeface="Times New Roman" panose="02020603050405020304" pitchFamily="18" charset="0"/>
                <a:cs typeface="Times New Roman" panose="02020603050405020304" pitchFamily="18" charset="0"/>
              </a:rPr>
              <a:t>Hoạt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động</a:t>
            </a:r>
            <a:r>
              <a:rPr lang="en-US" sz="2800" b="1" dirty="0" smtClean="0">
                <a:latin typeface="Times New Roman" panose="02020603050405020304" pitchFamily="18" charset="0"/>
                <a:cs typeface="Times New Roman" panose="02020603050405020304" pitchFamily="18" charset="0"/>
              </a:rPr>
              <a:t> 3: </a:t>
            </a:r>
            <a:r>
              <a:rPr lang="en-US" sz="2800" b="1" dirty="0" err="1" smtClean="0">
                <a:latin typeface="Times New Roman" panose="02020603050405020304" pitchFamily="18" charset="0"/>
                <a:cs typeface="Times New Roman" panose="02020603050405020304" pitchFamily="18" charset="0"/>
              </a:rPr>
              <a:t>Phân</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cấu</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tạo</a:t>
            </a:r>
            <a:r>
              <a:rPr lang="en-US" sz="2800" b="1" dirty="0" smtClean="0">
                <a:latin typeface="Times New Roman" panose="02020603050405020304" pitchFamily="18" charset="0"/>
                <a:cs typeface="Times New Roman" panose="02020603050405020304" pitchFamily="18" charset="0"/>
              </a:rPr>
              <a:t> </a:t>
            </a:r>
            <a:endParaRPr lang="vi-VN" altLang="en-US" sz="2800" b="1" dirty="0">
              <a:latin typeface="Times New Roman" panose="02020603050405020304" pitchFamily="18" charset="0"/>
              <a:cs typeface="Times New Roman" panose="02020603050405020304" pitchFamily="18" charset="0"/>
            </a:endParaRPr>
          </a:p>
        </p:txBody>
      </p:sp>
      <p:grpSp>
        <p:nvGrpSpPr>
          <p:cNvPr id="4" name="Group 12"/>
          <p:cNvGrpSpPr>
            <a:grpSpLocks/>
          </p:cNvGrpSpPr>
          <p:nvPr/>
        </p:nvGrpSpPr>
        <p:grpSpPr bwMode="auto">
          <a:xfrm>
            <a:off x="1143000" y="1752600"/>
            <a:ext cx="6858000" cy="4562475"/>
            <a:chOff x="2819400" y="2362200"/>
            <a:chExt cx="6858000" cy="4562475"/>
          </a:xfrm>
        </p:grpSpPr>
        <p:pic>
          <p:nvPicPr>
            <p:cNvPr id="46093" name="Picture 2" descr="http://phunutoday.vn/upload_images/images/2014/11/04/cong-dung-chua-benh-cua-su-ha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362200"/>
              <a:ext cx="6858000" cy="45624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6094" name="Rectangle 2"/>
            <p:cNvSpPr>
              <a:spLocks noChangeArrowheads="1"/>
            </p:cNvSpPr>
            <p:nvPr/>
          </p:nvSpPr>
          <p:spPr bwMode="auto">
            <a:xfrm>
              <a:off x="7543800" y="6324600"/>
              <a:ext cx="2133600" cy="533400"/>
            </a:xfrm>
            <a:prstGeom prst="rect">
              <a:avLst/>
            </a:prstGeom>
            <a:solidFill>
              <a:srgbClr val="FFFF00"/>
            </a:solidFill>
            <a:ln w="2857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SU HÀO</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5" name="Group 21"/>
          <p:cNvGrpSpPr>
            <a:grpSpLocks/>
          </p:cNvGrpSpPr>
          <p:nvPr/>
        </p:nvGrpSpPr>
        <p:grpSpPr bwMode="auto">
          <a:xfrm>
            <a:off x="838200" y="1676400"/>
            <a:ext cx="7315200" cy="5105400"/>
            <a:chOff x="990600" y="1600200"/>
            <a:chExt cx="7315200" cy="5105400"/>
          </a:xfrm>
        </p:grpSpPr>
        <p:pic>
          <p:nvPicPr>
            <p:cNvPr id="46091" name="Picture 2" descr="http://img.khoahoc.tv/photos/Image/2007/05/02/on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600200"/>
              <a:ext cx="7315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2" name="Rectangle 2"/>
            <p:cNvSpPr>
              <a:spLocks noChangeArrowheads="1"/>
            </p:cNvSpPr>
            <p:nvPr/>
          </p:nvSpPr>
          <p:spPr bwMode="auto">
            <a:xfrm>
              <a:off x="6477000" y="6096000"/>
              <a:ext cx="1752600" cy="533400"/>
            </a:xfrm>
            <a:prstGeom prst="rect">
              <a:avLst/>
            </a:prstGeom>
            <a:solidFill>
              <a:srgbClr val="FFFF00"/>
            </a:solidFill>
            <a:ln w="2857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HÀNH TÂY</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6" name="Group 21"/>
          <p:cNvGrpSpPr>
            <a:grpSpLocks/>
          </p:cNvGrpSpPr>
          <p:nvPr/>
        </p:nvGrpSpPr>
        <p:grpSpPr bwMode="auto">
          <a:xfrm>
            <a:off x="685800" y="1676400"/>
            <a:ext cx="7620000" cy="5029200"/>
            <a:chOff x="968692" y="2431955"/>
            <a:chExt cx="7072312" cy="4002520"/>
          </a:xfrm>
        </p:grpSpPr>
        <p:pic>
          <p:nvPicPr>
            <p:cNvPr id="46089" name="Picture 21" descr="https://opeconomica.files.wordpress.com/2014/12/2014-12-08_khoai-m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692" y="2431955"/>
              <a:ext cx="7072312" cy="3997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0" name="Rectangle 2"/>
            <p:cNvSpPr>
              <a:spLocks noChangeArrowheads="1"/>
            </p:cNvSpPr>
            <p:nvPr/>
          </p:nvSpPr>
          <p:spPr bwMode="auto">
            <a:xfrm>
              <a:off x="5684281" y="5901062"/>
              <a:ext cx="2286000" cy="533413"/>
            </a:xfrm>
            <a:prstGeom prst="rect">
              <a:avLst/>
            </a:prstGeom>
            <a:solidFill>
              <a:srgbClr val="FFFF00"/>
            </a:solidFill>
            <a:ln w="2857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KHOAI MÔN</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sp>
        <p:nvSpPr>
          <p:cNvPr id="46086" name="Text Box 7"/>
          <p:cNvSpPr txBox="1">
            <a:spLocks noChangeArrowheads="1"/>
          </p:cNvSpPr>
          <p:nvPr/>
        </p:nvSpPr>
        <p:spPr bwMode="auto">
          <a:xfrm>
            <a:off x="2500313" y="301397"/>
            <a:ext cx="396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400" u="sng" dirty="0" err="1">
                <a:latin typeface="Times New Roman" panose="02020603050405020304" pitchFamily="18" charset="0"/>
              </a:rPr>
              <a:t>Tự</a:t>
            </a:r>
            <a:r>
              <a:rPr lang="en-US" sz="2400" u="sng" dirty="0">
                <a:latin typeface="Times New Roman" panose="02020603050405020304" pitchFamily="18" charset="0"/>
              </a:rPr>
              <a:t> </a:t>
            </a:r>
            <a:r>
              <a:rPr lang="en-US" sz="2400" u="sng" dirty="0" err="1">
                <a:latin typeface="Times New Roman" panose="02020603050405020304" pitchFamily="18" charset="0"/>
              </a:rPr>
              <a:t>nhiên</a:t>
            </a:r>
            <a:r>
              <a:rPr lang="en-US" sz="2400" u="sng" dirty="0">
                <a:latin typeface="Times New Roman" panose="02020603050405020304" pitchFamily="18" charset="0"/>
              </a:rPr>
              <a:t> </a:t>
            </a:r>
            <a:r>
              <a:rPr lang="en-US" sz="2400" u="sng" dirty="0" err="1">
                <a:latin typeface="Times New Roman" panose="02020603050405020304" pitchFamily="18" charset="0"/>
              </a:rPr>
              <a:t>xã</a:t>
            </a:r>
            <a:r>
              <a:rPr lang="en-US" sz="2400" u="sng" dirty="0">
                <a:latin typeface="Times New Roman" panose="02020603050405020304" pitchFamily="18" charset="0"/>
              </a:rPr>
              <a:t> </a:t>
            </a:r>
            <a:r>
              <a:rPr lang="en-US" sz="2400" u="sng" dirty="0" err="1">
                <a:latin typeface="Times New Roman" panose="02020603050405020304" pitchFamily="18" charset="0"/>
              </a:rPr>
              <a:t>hội</a:t>
            </a:r>
            <a:r>
              <a:rPr lang="en-US" sz="2400" u="sng" dirty="0">
                <a:latin typeface="Times New Roman" panose="02020603050405020304" pitchFamily="18" charset="0"/>
              </a:rPr>
              <a:t>:</a:t>
            </a:r>
            <a:r>
              <a:rPr lang="en-US" sz="2400" dirty="0">
                <a:latin typeface="Times New Roman" panose="02020603050405020304" pitchFamily="18" charset="0"/>
              </a:rPr>
              <a:t> (</a:t>
            </a:r>
            <a:r>
              <a:rPr lang="en-US" sz="2400" dirty="0" err="1">
                <a:latin typeface="Times New Roman" panose="02020603050405020304" pitchFamily="18" charset="0"/>
              </a:rPr>
              <a:t>Tiết</a:t>
            </a:r>
            <a:r>
              <a:rPr lang="en-US" sz="2400" dirty="0">
                <a:latin typeface="Times New Roman" panose="02020603050405020304" pitchFamily="18" charset="0"/>
              </a:rPr>
              <a:t> 41)</a:t>
            </a:r>
          </a:p>
        </p:txBody>
      </p:sp>
      <p:sp>
        <p:nvSpPr>
          <p:cNvPr id="46088" name="Text Box 4"/>
          <p:cNvSpPr txBox="1">
            <a:spLocks noChangeArrowheads="1"/>
          </p:cNvSpPr>
          <p:nvPr/>
        </p:nvSpPr>
        <p:spPr bwMode="auto">
          <a:xfrm>
            <a:off x="3176588" y="672875"/>
            <a:ext cx="205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dirty="0">
                <a:latin typeface="Times New Roman" panose="02020603050405020304" pitchFamily="18" charset="0"/>
              </a:rPr>
              <a:t>  </a:t>
            </a:r>
            <a:r>
              <a:rPr lang="en-US" sz="2800"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Thân</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cây</a:t>
            </a:r>
            <a:r>
              <a:rPr lang="en-US" sz="2800" dirty="0">
                <a:solidFill>
                  <a:srgbClr val="FF0000"/>
                </a:solidFill>
                <a:latin typeface="Times New Roman" panose="02020603050405020304" pitchFamily="18" charset="0"/>
              </a:rPr>
              <a:t> </a:t>
            </a:r>
          </a:p>
        </p:txBody>
      </p:sp>
    </p:spTree>
    <p:extLst>
      <p:ext uri="{BB962C8B-B14F-4D97-AF65-F5344CB8AC3E}">
        <p14:creationId xmlns:p14="http://schemas.microsoft.com/office/powerpoint/2010/main" val="12122701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nodeType="clickEffect">
                                  <p:stCondLst>
                                    <p:cond delay="0"/>
                                  </p:stCondLst>
                                  <p:childTnLst>
                                    <p:animEffect transition="out" filter="box(in)">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4"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ox(in)">
                                      <p:cBhvr>
                                        <p:cTn id="15" dur="5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xit" presetSubtype="16" fill="hold" nodeType="clickEffect">
                                  <p:stCondLst>
                                    <p:cond delay="0"/>
                                  </p:stCondLst>
                                  <p:childTnLst>
                                    <p:animEffect transition="out" filter="box(in)">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4" presetClass="entr" presetSubtype="16"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ox(i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
          <p:cNvSpPr>
            <a:spLocks noChangeArrowheads="1"/>
          </p:cNvSpPr>
          <p:nvPr/>
        </p:nvSpPr>
        <p:spPr bwMode="auto">
          <a:xfrm>
            <a:off x="228600" y="1981200"/>
            <a:ext cx="8915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800" b="1">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Các cây thường có thân mọc đứng; một số cây có thân leo, thân bò.</a:t>
            </a:r>
            <a:endParaRPr lang="vi-VN" sz="2800"/>
          </a:p>
        </p:txBody>
      </p:sp>
      <p:sp>
        <p:nvSpPr>
          <p:cNvPr id="47107" name="Rectangle 2"/>
          <p:cNvSpPr>
            <a:spLocks noChangeArrowheads="1"/>
          </p:cNvSpPr>
          <p:nvPr/>
        </p:nvSpPr>
        <p:spPr bwMode="auto">
          <a:xfrm>
            <a:off x="381000" y="12954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800" b="1" dirty="0" err="1" smtClean="0">
                <a:latin typeface="Times New Roman" panose="02020603050405020304" pitchFamily="18" charset="0"/>
                <a:cs typeface="Times New Roman" panose="02020603050405020304" pitchFamily="18" charset="0"/>
              </a:rPr>
              <a:t>Hoạt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động</a:t>
            </a:r>
            <a:r>
              <a:rPr lang="en-US" sz="2800" b="1" dirty="0" smtClean="0">
                <a:latin typeface="Times New Roman" panose="02020603050405020304" pitchFamily="18" charset="0"/>
                <a:cs typeface="Times New Roman" panose="02020603050405020304" pitchFamily="18" charset="0"/>
              </a:rPr>
              <a:t> 2: </a:t>
            </a:r>
            <a:r>
              <a:rPr lang="en-US" sz="2800" b="1" dirty="0" err="1" smtClean="0">
                <a:latin typeface="Times New Roman" panose="02020603050405020304" pitchFamily="18" charset="0"/>
                <a:cs typeface="Times New Roman" panose="02020603050405020304" pitchFamily="18" charset="0"/>
              </a:rPr>
              <a:t>Phân</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mọc</a:t>
            </a:r>
            <a:endParaRPr lang="vi-VN" altLang="en-US" sz="2800" b="1" dirty="0">
              <a:latin typeface="Times New Roman" panose="02020603050405020304" pitchFamily="18" charset="0"/>
              <a:cs typeface="Times New Roman" panose="02020603050405020304" pitchFamily="18" charset="0"/>
            </a:endParaRPr>
          </a:p>
        </p:txBody>
      </p:sp>
      <p:sp>
        <p:nvSpPr>
          <p:cNvPr id="47108" name="Rectangle 2"/>
          <p:cNvSpPr>
            <a:spLocks noChangeArrowheads="1"/>
          </p:cNvSpPr>
          <p:nvPr/>
        </p:nvSpPr>
        <p:spPr bwMode="auto">
          <a:xfrm>
            <a:off x="381000" y="28956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800" b="1" dirty="0" err="1" smtClean="0">
                <a:latin typeface="Times New Roman" panose="02020603050405020304" pitchFamily="18" charset="0"/>
                <a:cs typeface="Times New Roman" panose="02020603050405020304" pitchFamily="18" charset="0"/>
              </a:rPr>
              <a:t>Hoạt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động</a:t>
            </a:r>
            <a:r>
              <a:rPr lang="en-US" sz="2800" b="1" dirty="0" smtClean="0">
                <a:latin typeface="Times New Roman" panose="02020603050405020304" pitchFamily="18" charset="0"/>
                <a:cs typeface="Times New Roman" panose="02020603050405020304" pitchFamily="18" charset="0"/>
              </a:rPr>
              <a:t> 3: </a:t>
            </a:r>
            <a:r>
              <a:rPr lang="en-US" sz="2800" b="1" dirty="0" err="1" smtClean="0">
                <a:latin typeface="Times New Roman" panose="02020603050405020304" pitchFamily="18" charset="0"/>
                <a:cs typeface="Times New Roman" panose="02020603050405020304" pitchFamily="18" charset="0"/>
              </a:rPr>
              <a:t>Phân</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cấu</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tạo</a:t>
            </a:r>
            <a:endParaRPr lang="vi-VN" altLang="en-US" sz="2800" b="1" dirty="0">
              <a:latin typeface="Times New Roman" panose="02020603050405020304" pitchFamily="18" charset="0"/>
              <a:cs typeface="Times New Roman" panose="02020603050405020304" pitchFamily="18" charset="0"/>
            </a:endParaRPr>
          </a:p>
        </p:txBody>
      </p:sp>
      <p:sp>
        <p:nvSpPr>
          <p:cNvPr id="38919" name="Rectangle 8"/>
          <p:cNvSpPr>
            <a:spLocks noChangeArrowheads="1"/>
          </p:cNvSpPr>
          <p:nvPr/>
        </p:nvSpPr>
        <p:spPr bwMode="auto">
          <a:xfrm>
            <a:off x="304800" y="3541713"/>
            <a:ext cx="89154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Char char="-"/>
            </a:pPr>
            <a:r>
              <a:rPr lang="en-US" sz="2800">
                <a:latin typeface="Times New Roman" panose="02020603050405020304" pitchFamily="18" charset="0"/>
                <a:cs typeface="Times New Roman" panose="02020603050405020304" pitchFamily="18" charset="0"/>
              </a:rPr>
              <a:t> Theo cấu tạo, thân cây được phân thành mấy loại? Đó là những loại nào? </a:t>
            </a:r>
          </a:p>
        </p:txBody>
      </p:sp>
      <p:sp>
        <p:nvSpPr>
          <p:cNvPr id="10" name="Rectangle 8"/>
          <p:cNvSpPr>
            <a:spLocks noChangeArrowheads="1"/>
          </p:cNvSpPr>
          <p:nvPr/>
        </p:nvSpPr>
        <p:spPr bwMode="auto">
          <a:xfrm>
            <a:off x="304800" y="3541713"/>
            <a:ext cx="89154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Char char="-"/>
            </a:pPr>
            <a:r>
              <a:rPr lang="en-US" sz="2800">
                <a:latin typeface="Times New Roman" panose="02020603050405020304" pitchFamily="18" charset="0"/>
                <a:cs typeface="Times New Roman" panose="02020603050405020304" pitchFamily="18" charset="0"/>
              </a:rPr>
              <a:t> Có loại cây thân gỗ (nhãn, xoài,…), có loại cây thân thảo (lúa, rau muống,…).</a:t>
            </a:r>
          </a:p>
        </p:txBody>
      </p:sp>
      <p:sp>
        <p:nvSpPr>
          <p:cNvPr id="11" name="Rectangle 10"/>
          <p:cNvSpPr>
            <a:spLocks noChangeArrowheads="1"/>
          </p:cNvSpPr>
          <p:nvPr/>
        </p:nvSpPr>
        <p:spPr bwMode="auto">
          <a:xfrm>
            <a:off x="304800" y="4572000"/>
            <a:ext cx="4897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Char char="-"/>
            </a:pPr>
            <a:r>
              <a:rPr lang="en-US" sz="2800">
                <a:latin typeface="Times New Roman" panose="02020603050405020304" pitchFamily="18" charset="0"/>
                <a:cs typeface="Times New Roman" panose="02020603050405020304" pitchFamily="18" charset="0"/>
              </a:rPr>
              <a:t> Thân cây su hào có gì đặc biệt?</a:t>
            </a:r>
          </a:p>
        </p:txBody>
      </p:sp>
      <p:sp>
        <p:nvSpPr>
          <p:cNvPr id="12" name="Rectangle 11"/>
          <p:cNvSpPr>
            <a:spLocks noChangeArrowheads="1"/>
          </p:cNvSpPr>
          <p:nvPr/>
        </p:nvSpPr>
        <p:spPr bwMode="auto">
          <a:xfrm>
            <a:off x="304800" y="4572000"/>
            <a:ext cx="5803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Char char="-"/>
            </a:pPr>
            <a:r>
              <a:rPr lang="en-US" sz="2800">
                <a:latin typeface="Times New Roman" panose="02020603050405020304" pitchFamily="18" charset="0"/>
                <a:cs typeface="Times New Roman" panose="02020603050405020304" pitchFamily="18" charset="0"/>
              </a:rPr>
              <a:t> Cây su hào có thân phình to thành củ.</a:t>
            </a:r>
          </a:p>
        </p:txBody>
      </p:sp>
      <p:sp>
        <p:nvSpPr>
          <p:cNvPr id="47113" name="Text Box 7"/>
          <p:cNvSpPr txBox="1">
            <a:spLocks noChangeArrowheads="1"/>
          </p:cNvSpPr>
          <p:nvPr/>
        </p:nvSpPr>
        <p:spPr bwMode="auto">
          <a:xfrm>
            <a:off x="2500313" y="366713"/>
            <a:ext cx="396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2400" u="sng">
                <a:latin typeface="Times New Roman" panose="02020603050405020304" pitchFamily="18" charset="0"/>
              </a:rPr>
              <a:t>Tự nhiên xã hội:</a:t>
            </a:r>
            <a:r>
              <a:rPr lang="en-US" sz="2400">
                <a:latin typeface="Times New Roman" panose="02020603050405020304" pitchFamily="18" charset="0"/>
              </a:rPr>
              <a:t> (Tiết 41)</a:t>
            </a:r>
          </a:p>
        </p:txBody>
      </p:sp>
      <p:sp>
        <p:nvSpPr>
          <p:cNvPr id="47115" name="Text Box 4"/>
          <p:cNvSpPr txBox="1">
            <a:spLocks noChangeArrowheads="1"/>
          </p:cNvSpPr>
          <p:nvPr/>
        </p:nvSpPr>
        <p:spPr bwMode="auto">
          <a:xfrm>
            <a:off x="3176588" y="738188"/>
            <a:ext cx="205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a:latin typeface="Times New Roman" panose="02020603050405020304" pitchFamily="18" charset="0"/>
              </a:rPr>
              <a:t>  </a:t>
            </a:r>
            <a:r>
              <a:rPr lang="en-US" sz="2800">
                <a:solidFill>
                  <a:srgbClr val="FF0000"/>
                </a:solidFill>
                <a:latin typeface="Times New Roman" panose="02020603050405020304" pitchFamily="18" charset="0"/>
              </a:rPr>
              <a:t> </a:t>
            </a:r>
            <a:r>
              <a:rPr lang="en-US" sz="2800" b="1">
                <a:solidFill>
                  <a:srgbClr val="FF0000"/>
                </a:solidFill>
                <a:latin typeface="Times New Roman" panose="02020603050405020304" pitchFamily="18" charset="0"/>
              </a:rPr>
              <a:t>Thân cây</a:t>
            </a:r>
            <a:r>
              <a:rPr lang="en-US" sz="2800">
                <a:solidFill>
                  <a:srgbClr val="FF0000"/>
                </a:solidFill>
                <a:latin typeface="Times New Roman" panose="02020603050405020304" pitchFamily="18" charset="0"/>
              </a:rPr>
              <a:t> </a:t>
            </a:r>
          </a:p>
        </p:txBody>
      </p:sp>
    </p:spTree>
    <p:extLst>
      <p:ext uri="{BB962C8B-B14F-4D97-AF65-F5344CB8AC3E}">
        <p14:creationId xmlns:p14="http://schemas.microsoft.com/office/powerpoint/2010/main" val="12533122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8919"/>
                                        </p:tgtEl>
                                        <p:attrNameLst>
                                          <p:attrName>style.visibility</p:attrName>
                                        </p:attrNameLst>
                                      </p:cBhvr>
                                      <p:to>
                                        <p:strVal val="visible"/>
                                      </p:to>
                                    </p:set>
                                    <p:animEffect transition="in" filter="box(in)">
                                      <p:cBhvr>
                                        <p:cTn id="7" dur="500"/>
                                        <p:tgtEl>
                                          <p:spTgt spid="389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grpId="1" nodeType="clickEffect">
                                  <p:stCondLst>
                                    <p:cond delay="0"/>
                                  </p:stCondLst>
                                  <p:childTnLst>
                                    <p:animEffect transition="out" filter="box(in)">
                                      <p:cBhvr>
                                        <p:cTn id="11" dur="500"/>
                                        <p:tgtEl>
                                          <p:spTgt spid="38919"/>
                                        </p:tgtEl>
                                      </p:cBhvr>
                                    </p:animEffect>
                                    <p:set>
                                      <p:cBhvr>
                                        <p:cTn id="12" dur="1" fill="hold">
                                          <p:stCondLst>
                                            <p:cond delay="499"/>
                                          </p:stCondLst>
                                        </p:cTn>
                                        <p:tgtEl>
                                          <p:spTgt spid="38919"/>
                                        </p:tgtEl>
                                        <p:attrNameLst>
                                          <p:attrName>style.visibility</p:attrName>
                                        </p:attrNameLst>
                                      </p:cBhvr>
                                      <p:to>
                                        <p:strVal val="hidden"/>
                                      </p:to>
                                    </p:set>
                                  </p:childTnLst>
                                </p:cTn>
                              </p:par>
                              <p:par>
                                <p:cTn id="13" presetID="4" presetClass="entr" presetSubtype="16"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ox(in)">
                                      <p:cBhvr>
                                        <p:cTn id="15" dur="500"/>
                                        <p:tgtEl>
                                          <p:spTgt spid="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ox(in)">
                                      <p:cBhvr>
                                        <p:cTn id="20" dur="500"/>
                                        <p:tgtEl>
                                          <p:spTgt spid="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xit" presetSubtype="16" fill="hold" grpId="1" nodeType="clickEffect">
                                  <p:stCondLst>
                                    <p:cond delay="0"/>
                                  </p:stCondLst>
                                  <p:childTnLst>
                                    <p:animEffect transition="out" filter="box(in)">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par>
                                <p:cTn id="26" presetID="4" presetClass="entr" presetSubtype="16"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ox(in)">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9" grpId="0"/>
      <p:bldP spid="38919" grpId="1"/>
      <p:bldP spid="10" grpId="0"/>
      <p:bldP spid="11" grpId="0"/>
      <p:bldP spid="11" grpId="1"/>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p:cNvSpPr>
            <a:spLocks noChangeArrowheads="1"/>
          </p:cNvSpPr>
          <p:nvPr/>
        </p:nvSpPr>
        <p:spPr bwMode="auto">
          <a:xfrm>
            <a:off x="228600" y="2474913"/>
            <a:ext cx="89154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800" b="1">
                <a:solidFill>
                  <a:srgbClr val="FF0000"/>
                </a:solidFill>
                <a:latin typeface="Times New Roman" panose="02020603050405020304" pitchFamily="18" charset="0"/>
                <a:cs typeface="Times New Roman" panose="02020603050405020304" pitchFamily="18" charset="0"/>
              </a:rPr>
              <a:t>- </a:t>
            </a:r>
            <a:r>
              <a:rPr lang="en-US" sz="2800">
                <a:solidFill>
                  <a:srgbClr val="FF0000"/>
                </a:solidFill>
                <a:latin typeface="Times New Roman" panose="02020603050405020304" pitchFamily="18" charset="0"/>
                <a:cs typeface="Times New Roman" panose="02020603050405020304" pitchFamily="18" charset="0"/>
              </a:rPr>
              <a:t>Các cây thường có thân mọc đứng; một số cây có thân leo, thân bò.</a:t>
            </a:r>
            <a:endParaRPr lang="vi-VN" sz="2800">
              <a:solidFill>
                <a:srgbClr val="FF0000"/>
              </a:solidFill>
            </a:endParaRPr>
          </a:p>
        </p:txBody>
      </p:sp>
      <p:sp>
        <p:nvSpPr>
          <p:cNvPr id="46085" name="Rectangle 2"/>
          <p:cNvSpPr>
            <a:spLocks noChangeArrowheads="1"/>
          </p:cNvSpPr>
          <p:nvPr/>
        </p:nvSpPr>
        <p:spPr bwMode="auto">
          <a:xfrm>
            <a:off x="2895600" y="1752600"/>
            <a:ext cx="2819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800" b="1" u="sng">
                <a:solidFill>
                  <a:srgbClr val="000099"/>
                </a:solidFill>
                <a:latin typeface="Times New Roman" panose="02020603050405020304" pitchFamily="18" charset="0"/>
                <a:cs typeface="Times New Roman" panose="02020603050405020304" pitchFamily="18" charset="0"/>
              </a:rPr>
              <a:t>KẾT LUẬN</a:t>
            </a:r>
            <a:r>
              <a:rPr lang="en-US" sz="2800" b="1">
                <a:solidFill>
                  <a:srgbClr val="000099"/>
                </a:solidFill>
                <a:latin typeface="Times New Roman" panose="02020603050405020304" pitchFamily="18" charset="0"/>
                <a:cs typeface="Times New Roman" panose="02020603050405020304" pitchFamily="18" charset="0"/>
              </a:rPr>
              <a:t>:</a:t>
            </a:r>
            <a:endParaRPr lang="vi-VN" altLang="en-US" sz="2800" b="1">
              <a:solidFill>
                <a:srgbClr val="000099"/>
              </a:solidFill>
              <a:latin typeface="Times New Roman" panose="02020603050405020304" pitchFamily="18" charset="0"/>
              <a:cs typeface="Times New Roman" panose="02020603050405020304" pitchFamily="18" charset="0"/>
            </a:endParaRPr>
          </a:p>
        </p:txBody>
      </p:sp>
      <p:sp>
        <p:nvSpPr>
          <p:cNvPr id="46086" name="Rectangle 8"/>
          <p:cNvSpPr>
            <a:spLocks noChangeArrowheads="1"/>
          </p:cNvSpPr>
          <p:nvPr/>
        </p:nvSpPr>
        <p:spPr bwMode="auto">
          <a:xfrm>
            <a:off x="152400" y="3313113"/>
            <a:ext cx="89154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Char char="-"/>
            </a:pPr>
            <a:r>
              <a:rPr lang="en-US" sz="2800">
                <a:solidFill>
                  <a:srgbClr val="FF0000"/>
                </a:solidFill>
                <a:latin typeface="Times New Roman" panose="02020603050405020304" pitchFamily="18" charset="0"/>
                <a:cs typeface="Times New Roman" panose="02020603050405020304" pitchFamily="18" charset="0"/>
              </a:rPr>
              <a:t> Có loại cây thân gỗ (nhãn, xoài,…), có loại cây thân thảo (lúa, rau muống,…).</a:t>
            </a:r>
          </a:p>
        </p:txBody>
      </p:sp>
      <p:sp>
        <p:nvSpPr>
          <p:cNvPr id="46087" name="Rectangle 10"/>
          <p:cNvSpPr>
            <a:spLocks noChangeArrowheads="1"/>
          </p:cNvSpPr>
          <p:nvPr/>
        </p:nvSpPr>
        <p:spPr bwMode="auto">
          <a:xfrm>
            <a:off x="152400" y="4343400"/>
            <a:ext cx="5803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Char char="-"/>
            </a:pPr>
            <a:r>
              <a:rPr lang="en-US" sz="2800">
                <a:solidFill>
                  <a:srgbClr val="FF0000"/>
                </a:solidFill>
                <a:latin typeface="Times New Roman" panose="02020603050405020304" pitchFamily="18" charset="0"/>
                <a:cs typeface="Times New Roman" panose="02020603050405020304" pitchFamily="18" charset="0"/>
              </a:rPr>
              <a:t> Cây su hào có thân phình to thành củ.</a:t>
            </a:r>
          </a:p>
        </p:txBody>
      </p:sp>
      <p:sp>
        <p:nvSpPr>
          <p:cNvPr id="10" name="Rectangle 9"/>
          <p:cNvSpPr>
            <a:spLocks noChangeArrowheads="1"/>
          </p:cNvSpPr>
          <p:nvPr/>
        </p:nvSpPr>
        <p:spPr bwMode="auto">
          <a:xfrm>
            <a:off x="152400" y="4343400"/>
            <a:ext cx="4897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Char char="-"/>
            </a:pPr>
            <a:r>
              <a:rPr lang="en-US" sz="2800">
                <a:solidFill>
                  <a:srgbClr val="FF0000"/>
                </a:solidFill>
                <a:latin typeface="Times New Roman" panose="02020603050405020304" pitchFamily="18" charset="0"/>
                <a:cs typeface="Times New Roman" panose="02020603050405020304" pitchFamily="18" charset="0"/>
              </a:rPr>
              <a:t> Thân cây su hào có gì đặc biệt?</a:t>
            </a:r>
          </a:p>
        </p:txBody>
      </p:sp>
      <p:sp>
        <p:nvSpPr>
          <p:cNvPr id="11" name="Rectangle 8"/>
          <p:cNvSpPr>
            <a:spLocks noChangeArrowheads="1"/>
          </p:cNvSpPr>
          <p:nvPr/>
        </p:nvSpPr>
        <p:spPr bwMode="auto">
          <a:xfrm>
            <a:off x="152400" y="3313113"/>
            <a:ext cx="89154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Char char="-"/>
            </a:pPr>
            <a:r>
              <a:rPr lang="en-US" sz="2800">
                <a:solidFill>
                  <a:srgbClr val="FF0000"/>
                </a:solidFill>
                <a:latin typeface="Times New Roman" panose="02020603050405020304" pitchFamily="18" charset="0"/>
                <a:cs typeface="Times New Roman" panose="02020603050405020304" pitchFamily="18" charset="0"/>
              </a:rPr>
              <a:t> Theo cấu tạo, thân cây được phân thành mấy loại? Đó là những loại nào? </a:t>
            </a:r>
          </a:p>
        </p:txBody>
      </p:sp>
      <p:sp>
        <p:nvSpPr>
          <p:cNvPr id="12" name="Rectangle 1"/>
          <p:cNvSpPr>
            <a:spLocks noChangeArrowheads="1"/>
          </p:cNvSpPr>
          <p:nvPr/>
        </p:nvSpPr>
        <p:spPr bwMode="auto">
          <a:xfrm>
            <a:off x="381000" y="2447925"/>
            <a:ext cx="8915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800">
                <a:solidFill>
                  <a:srgbClr val="FF0000"/>
                </a:solidFill>
                <a:latin typeface="Times New Roman" panose="02020603050405020304" pitchFamily="18" charset="0"/>
                <a:cs typeface="Times New Roman" panose="02020603050405020304" pitchFamily="18" charset="0"/>
              </a:rPr>
              <a:t>Thân cây có mấy cách mọc? Đó là những cách nào?.</a:t>
            </a:r>
            <a:endParaRPr lang="vi-VN" sz="2800">
              <a:solidFill>
                <a:srgbClr val="FF0000"/>
              </a:solidFill>
            </a:endParaRPr>
          </a:p>
        </p:txBody>
      </p:sp>
      <p:sp>
        <p:nvSpPr>
          <p:cNvPr id="48137" name="Text Box 7"/>
          <p:cNvSpPr txBox="1">
            <a:spLocks noChangeArrowheads="1"/>
          </p:cNvSpPr>
          <p:nvPr/>
        </p:nvSpPr>
        <p:spPr bwMode="auto">
          <a:xfrm>
            <a:off x="2500313" y="366713"/>
            <a:ext cx="396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2400" u="sng" dirty="0" err="1">
                <a:latin typeface="Times New Roman" panose="02020603050405020304" pitchFamily="18" charset="0"/>
              </a:rPr>
              <a:t>Tự</a:t>
            </a:r>
            <a:r>
              <a:rPr lang="en-US" sz="2400" u="sng" dirty="0">
                <a:latin typeface="Times New Roman" panose="02020603050405020304" pitchFamily="18" charset="0"/>
              </a:rPr>
              <a:t> </a:t>
            </a:r>
            <a:r>
              <a:rPr lang="en-US" sz="2400" u="sng" dirty="0" err="1">
                <a:latin typeface="Times New Roman" panose="02020603050405020304" pitchFamily="18" charset="0"/>
              </a:rPr>
              <a:t>nhiên</a:t>
            </a:r>
            <a:r>
              <a:rPr lang="en-US" sz="2400" u="sng" dirty="0">
                <a:latin typeface="Times New Roman" panose="02020603050405020304" pitchFamily="18" charset="0"/>
              </a:rPr>
              <a:t> </a:t>
            </a:r>
            <a:r>
              <a:rPr lang="en-US" sz="2400" u="sng" dirty="0" err="1">
                <a:latin typeface="Times New Roman" panose="02020603050405020304" pitchFamily="18" charset="0"/>
              </a:rPr>
              <a:t>xã</a:t>
            </a:r>
            <a:r>
              <a:rPr lang="en-US" sz="2400" u="sng" dirty="0">
                <a:latin typeface="Times New Roman" panose="02020603050405020304" pitchFamily="18" charset="0"/>
              </a:rPr>
              <a:t> </a:t>
            </a:r>
            <a:r>
              <a:rPr lang="en-US" sz="2400" u="sng" dirty="0" err="1">
                <a:latin typeface="Times New Roman" panose="02020603050405020304" pitchFamily="18" charset="0"/>
              </a:rPr>
              <a:t>hội</a:t>
            </a:r>
            <a:r>
              <a:rPr lang="en-US" sz="2400" u="sng" dirty="0">
                <a:latin typeface="Times New Roman" panose="02020603050405020304" pitchFamily="18" charset="0"/>
              </a:rPr>
              <a:t>:</a:t>
            </a:r>
            <a:r>
              <a:rPr lang="en-US" sz="2400" dirty="0">
                <a:latin typeface="Times New Roman" panose="02020603050405020304" pitchFamily="18" charset="0"/>
              </a:rPr>
              <a:t> (</a:t>
            </a:r>
            <a:r>
              <a:rPr lang="en-US" sz="2400" dirty="0" err="1">
                <a:latin typeface="Times New Roman" panose="02020603050405020304" pitchFamily="18" charset="0"/>
              </a:rPr>
              <a:t>Tiết</a:t>
            </a:r>
            <a:r>
              <a:rPr lang="en-US" sz="2400" dirty="0">
                <a:latin typeface="Times New Roman" panose="02020603050405020304" pitchFamily="18" charset="0"/>
              </a:rPr>
              <a:t> 41)</a:t>
            </a:r>
          </a:p>
        </p:txBody>
      </p:sp>
      <p:sp>
        <p:nvSpPr>
          <p:cNvPr id="48139" name="Text Box 4"/>
          <p:cNvSpPr txBox="1">
            <a:spLocks noChangeArrowheads="1"/>
          </p:cNvSpPr>
          <p:nvPr/>
        </p:nvSpPr>
        <p:spPr bwMode="auto">
          <a:xfrm>
            <a:off x="3176588" y="895350"/>
            <a:ext cx="205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a:latin typeface="Times New Roman" panose="02020603050405020304" pitchFamily="18" charset="0"/>
              </a:rPr>
              <a:t>  </a:t>
            </a:r>
            <a:r>
              <a:rPr lang="en-US" sz="2800">
                <a:solidFill>
                  <a:srgbClr val="FF0000"/>
                </a:solidFill>
                <a:latin typeface="Times New Roman" panose="02020603050405020304" pitchFamily="18" charset="0"/>
              </a:rPr>
              <a:t> </a:t>
            </a:r>
            <a:r>
              <a:rPr lang="en-US" sz="2800" b="1">
                <a:solidFill>
                  <a:srgbClr val="FF0000"/>
                </a:solidFill>
                <a:latin typeface="Times New Roman" panose="02020603050405020304" pitchFamily="18" charset="0"/>
              </a:rPr>
              <a:t>Thân cây</a:t>
            </a:r>
            <a:r>
              <a:rPr lang="en-US" sz="2800">
                <a:solidFill>
                  <a:srgbClr val="FF0000"/>
                </a:solidFill>
                <a:latin typeface="Times New Roman" panose="02020603050405020304" pitchFamily="18" charset="0"/>
              </a:rPr>
              <a:t> </a:t>
            </a:r>
          </a:p>
        </p:txBody>
      </p:sp>
    </p:spTree>
    <p:extLst>
      <p:ext uri="{BB962C8B-B14F-4D97-AF65-F5344CB8AC3E}">
        <p14:creationId xmlns:p14="http://schemas.microsoft.com/office/powerpoint/2010/main" val="10994313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grpId="1" nodeType="clickEffect">
                                  <p:stCondLst>
                                    <p:cond delay="0"/>
                                  </p:stCondLst>
                                  <p:childTnLst>
                                    <p:animEffect transition="out" filter="box(in)">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par>
                                <p:cTn id="13" presetID="4" presetClass="entr" presetSubtype="16" fill="hold" grpId="0" nodeType="withEffect">
                                  <p:stCondLst>
                                    <p:cond delay="0"/>
                                  </p:stCondLst>
                                  <p:childTnLst>
                                    <p:set>
                                      <p:cBhvr>
                                        <p:cTn id="14" dur="1" fill="hold">
                                          <p:stCondLst>
                                            <p:cond delay="0"/>
                                          </p:stCondLst>
                                        </p:cTn>
                                        <p:tgtEl>
                                          <p:spTgt spid="46082"/>
                                        </p:tgtEl>
                                        <p:attrNameLst>
                                          <p:attrName>style.visibility</p:attrName>
                                        </p:attrNameLst>
                                      </p:cBhvr>
                                      <p:to>
                                        <p:strVal val="visible"/>
                                      </p:to>
                                    </p:set>
                                    <p:animEffect transition="in" filter="box(in)">
                                      <p:cBhvr>
                                        <p:cTn id="15" dur="500"/>
                                        <p:tgtEl>
                                          <p:spTgt spid="4608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ox(in)">
                                      <p:cBhvr>
                                        <p:cTn id="20" dur="500"/>
                                        <p:tgtEl>
                                          <p:spTgt spid="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xit" presetSubtype="16" fill="hold" grpId="1" nodeType="clickEffect">
                                  <p:stCondLst>
                                    <p:cond delay="0"/>
                                  </p:stCondLst>
                                  <p:childTnLst>
                                    <p:animEffect transition="out" filter="box(in)">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par>
                                <p:cTn id="26" presetID="4" presetClass="entr" presetSubtype="16" fill="hold" grpId="0" nodeType="withEffect">
                                  <p:stCondLst>
                                    <p:cond delay="0"/>
                                  </p:stCondLst>
                                  <p:childTnLst>
                                    <p:set>
                                      <p:cBhvr>
                                        <p:cTn id="27" dur="1" fill="hold">
                                          <p:stCondLst>
                                            <p:cond delay="0"/>
                                          </p:stCondLst>
                                        </p:cTn>
                                        <p:tgtEl>
                                          <p:spTgt spid="46086"/>
                                        </p:tgtEl>
                                        <p:attrNameLst>
                                          <p:attrName>style.visibility</p:attrName>
                                        </p:attrNameLst>
                                      </p:cBhvr>
                                      <p:to>
                                        <p:strVal val="visible"/>
                                      </p:to>
                                    </p:set>
                                    <p:animEffect transition="in" filter="box(in)">
                                      <p:cBhvr>
                                        <p:cTn id="28" dur="500"/>
                                        <p:tgtEl>
                                          <p:spTgt spid="4608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ox(in)">
                                      <p:cBhvr>
                                        <p:cTn id="33" dur="500"/>
                                        <p:tgtEl>
                                          <p:spTgt spid="1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 presetClass="exit" presetSubtype="16" fill="hold" grpId="1" nodeType="clickEffect">
                                  <p:stCondLst>
                                    <p:cond delay="0"/>
                                  </p:stCondLst>
                                  <p:childTnLst>
                                    <p:animEffect transition="out" filter="box(in)">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par>
                                <p:cTn id="39" presetID="4" presetClass="entr" presetSubtype="16" fill="hold" grpId="0" nodeType="withEffect">
                                  <p:stCondLst>
                                    <p:cond delay="0"/>
                                  </p:stCondLst>
                                  <p:childTnLst>
                                    <p:set>
                                      <p:cBhvr>
                                        <p:cTn id="40" dur="1" fill="hold">
                                          <p:stCondLst>
                                            <p:cond delay="0"/>
                                          </p:stCondLst>
                                        </p:cTn>
                                        <p:tgtEl>
                                          <p:spTgt spid="46087"/>
                                        </p:tgtEl>
                                        <p:attrNameLst>
                                          <p:attrName>style.visibility</p:attrName>
                                        </p:attrNameLst>
                                      </p:cBhvr>
                                      <p:to>
                                        <p:strVal val="visible"/>
                                      </p:to>
                                    </p:set>
                                    <p:animEffect transition="in" filter="box(in)">
                                      <p:cBhvr>
                                        <p:cTn id="41" dur="500"/>
                                        <p:tgtEl>
                                          <p:spTgt spid="4608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8" presetClass="entr" presetSubtype="16" fill="hold" grpId="0" nodeType="clickEffect">
                                  <p:stCondLst>
                                    <p:cond delay="0"/>
                                  </p:stCondLst>
                                  <p:childTnLst>
                                    <p:set>
                                      <p:cBhvr>
                                        <p:cTn id="45" dur="1" fill="hold">
                                          <p:stCondLst>
                                            <p:cond delay="0"/>
                                          </p:stCondLst>
                                        </p:cTn>
                                        <p:tgtEl>
                                          <p:spTgt spid="46085"/>
                                        </p:tgtEl>
                                        <p:attrNameLst>
                                          <p:attrName>style.visibility</p:attrName>
                                        </p:attrNameLst>
                                      </p:cBhvr>
                                      <p:to>
                                        <p:strVal val="visible"/>
                                      </p:to>
                                    </p:set>
                                    <p:animEffect transition="in" filter="diamond(in)">
                                      <p:cBhvr>
                                        <p:cTn id="46" dur="500"/>
                                        <p:tgtEl>
                                          <p:spTgt spid="46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p:bldP spid="46085" grpId="0"/>
      <p:bldP spid="46086" grpId="0"/>
      <p:bldP spid="46087" grpId="0"/>
      <p:bldP spid="10" grpId="0"/>
      <p:bldP spid="10" grpId="1"/>
      <p:bldP spid="11" grpId="0"/>
      <p:bldP spid="11" grpId="1"/>
      <p:bldP spid="12" grpId="0"/>
      <p:bldP spid="12"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Theme42712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Oval 3"/>
          <p:cNvSpPr>
            <a:spLocks noChangeArrowheads="1"/>
          </p:cNvSpPr>
          <p:nvPr/>
        </p:nvSpPr>
        <p:spPr bwMode="auto">
          <a:xfrm>
            <a:off x="609600" y="381000"/>
            <a:ext cx="7467600" cy="1676400"/>
          </a:xfrm>
          <a:prstGeom prst="ellipse">
            <a:avLst/>
          </a:prstGeom>
          <a:solidFill>
            <a:srgbClr val="FFFF66"/>
          </a:solidFill>
          <a:ln w="9525">
            <a:solidFill>
              <a:srgbClr val="FFFF00"/>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6600" b="1">
                <a:solidFill>
                  <a:srgbClr val="000099"/>
                </a:solidFill>
                <a:latin typeface="Times New Roman" panose="02020603050405020304" pitchFamily="18" charset="0"/>
              </a:rPr>
              <a:t>TRÒ CHƠI</a:t>
            </a:r>
          </a:p>
        </p:txBody>
      </p:sp>
      <p:pic>
        <p:nvPicPr>
          <p:cNvPr id="49156" name="Picture 29" descr="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963400" y="2286000"/>
            <a:ext cx="9144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WordArt 2"/>
          <p:cNvSpPr>
            <a:spLocks noChangeArrowheads="1" noChangeShapeType="1"/>
          </p:cNvSpPr>
          <p:nvPr/>
        </p:nvSpPr>
        <p:spPr bwMode="auto">
          <a:xfrm>
            <a:off x="76200" y="2133600"/>
            <a:ext cx="8991600" cy="3154363"/>
          </a:xfrm>
          <a:prstGeom prst="rect">
            <a:avLst/>
          </a:prstGeom>
        </p:spPr>
        <p:txBody>
          <a:bodyPr wrap="none" fromWordArt="1">
            <a:prstTxWarp prst="textDoubleWave1">
              <a:avLst>
                <a:gd name="adj1" fmla="val 6500"/>
                <a:gd name="adj2" fmla="val 0"/>
              </a:avLst>
            </a:prstTxWarp>
          </a:bodyPr>
          <a:lstStyle/>
          <a:p>
            <a:pPr algn="ctr"/>
            <a:r>
              <a:rPr lang="en-US" sz="6000" kern="10" spc="-600">
                <a:ln w="12700">
                  <a:solidFill>
                    <a:srgbClr val="000099"/>
                  </a:solidFill>
                  <a:round/>
                  <a:headEnd/>
                  <a:tailEnd/>
                </a:ln>
                <a:solidFill>
                  <a:srgbClr val="FF0000"/>
                </a:solidFill>
                <a:effectLst>
                  <a:outerShdw dist="125724" dir="18900000" algn="ctr" rotWithShape="0">
                    <a:srgbClr val="000099"/>
                  </a:outerShdw>
                </a:effectLst>
                <a:latin typeface="Times New Roman" panose="02020603050405020304" pitchFamily="18" charset="0"/>
                <a:cs typeface="Times New Roman" panose="02020603050405020304" pitchFamily="18" charset="0"/>
              </a:rPr>
              <a:t>Ô chữ kỳ diệu</a:t>
            </a:r>
          </a:p>
        </p:txBody>
      </p:sp>
      <p:sp>
        <p:nvSpPr>
          <p:cNvPr id="7" name="Right Arrow 6">
            <a:hlinkClick r:id="rId5" action="ppaction://hlinksldjump"/>
          </p:cNvPr>
          <p:cNvSpPr/>
          <p:nvPr/>
        </p:nvSpPr>
        <p:spPr>
          <a:xfrm>
            <a:off x="7467600" y="5562600"/>
            <a:ext cx="1066800" cy="838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Tree>
    <p:extLst>
      <p:ext uri="{BB962C8B-B14F-4D97-AF65-F5344CB8AC3E}">
        <p14:creationId xmlns:p14="http://schemas.microsoft.com/office/powerpoint/2010/main" val="15922882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680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tro choi am nhac.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diamond(in)">
                                      <p:cBhvr>
                                        <p:cTn id="1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animBg="1"/>
      <p:bldP spid="5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Group 2"/>
          <p:cNvGraphicFramePr>
            <a:graphicFrameLocks noGrp="1"/>
          </p:cNvGraphicFramePr>
          <p:nvPr/>
        </p:nvGraphicFramePr>
        <p:xfrm>
          <a:off x="2411413" y="301625"/>
          <a:ext cx="4325937" cy="640034"/>
        </p:xfrm>
        <a:graphic>
          <a:graphicData uri="http://schemas.openxmlformats.org/drawingml/2006/table">
            <a:tbl>
              <a:tblPr/>
              <a:tblGrid>
                <a:gridCol w="720725"/>
                <a:gridCol w="722312"/>
                <a:gridCol w="720725"/>
                <a:gridCol w="720725"/>
                <a:gridCol w="720725"/>
                <a:gridCol w="720725"/>
              </a:tblGrid>
              <a:tr h="6397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chemeClr val="tx1"/>
                        </a:solidFill>
                        <a:effectLst/>
                        <a:latin typeface=".VnTimeH" panose="020B7200000000000000" pitchFamily="34" charset="0"/>
                        <a:cs typeface="Arial" panose="020B0604020202020204" pitchFamily="34" charset="0"/>
                      </a:endParaRPr>
                    </a:p>
                  </a:txBody>
                  <a:tcPr marT="45697" marB="4569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chemeClr val="tx1"/>
                        </a:solidFill>
                        <a:effectLst/>
                        <a:latin typeface=".VnTimeH" panose="020B7200000000000000" pitchFamily="34" charset="0"/>
                        <a:cs typeface="Arial" panose="020B0604020202020204" pitchFamily="34" charset="0"/>
                      </a:endParaRPr>
                    </a:p>
                  </a:txBody>
                  <a:tcPr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chemeClr val="tx1"/>
                        </a:solidFill>
                        <a:effectLst/>
                        <a:latin typeface=".VnTimeH" panose="020B7200000000000000" pitchFamily="34" charset="0"/>
                        <a:cs typeface="Arial" panose="020B0604020202020204" pitchFamily="34" charset="0"/>
                      </a:endParaRPr>
                    </a:p>
                  </a:txBody>
                  <a:tcPr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6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marT="45697" marB="456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66"/>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chemeClr val="tx1"/>
                        </a:solidFill>
                        <a:effectLst/>
                        <a:latin typeface=".VnTimeH" panose="020B7200000000000000" pitchFamily="34" charset="0"/>
                        <a:cs typeface="Arial" panose="020B0604020202020204" pitchFamily="34" charset="0"/>
                      </a:endParaRPr>
                    </a:p>
                  </a:txBody>
                  <a:tcPr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chemeClr val="tx1"/>
                        </a:solidFill>
                        <a:effectLst/>
                        <a:latin typeface=".VnTimeH" panose="020B7200000000000000" pitchFamily="34" charset="0"/>
                        <a:cs typeface="Arial" panose="020B0604020202020204" pitchFamily="34" charset="0"/>
                      </a:endParaRPr>
                    </a:p>
                  </a:txBody>
                  <a:tcPr marT="45697" marB="4569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FF"/>
                        </a:gs>
                      </a:gsLst>
                      <a:path path="shape">
                        <a:fillToRect l="50000" t="50000" r="50000" b="50000"/>
                      </a:path>
                    </a:gradFill>
                  </a:tcPr>
                </a:tc>
              </a:tr>
            </a:tbl>
          </a:graphicData>
        </a:graphic>
      </p:graphicFrame>
      <p:graphicFrame>
        <p:nvGraphicFramePr>
          <p:cNvPr id="17426" name="Group 18"/>
          <p:cNvGraphicFramePr>
            <a:graphicFrameLocks noGrp="1"/>
          </p:cNvGraphicFramePr>
          <p:nvPr/>
        </p:nvGraphicFramePr>
        <p:xfrm>
          <a:off x="250825" y="908050"/>
          <a:ext cx="6488113" cy="608013"/>
        </p:xfrm>
        <a:graphic>
          <a:graphicData uri="http://schemas.openxmlformats.org/drawingml/2006/table">
            <a:tbl>
              <a:tblPr/>
              <a:tblGrid>
                <a:gridCol w="720725"/>
                <a:gridCol w="722313"/>
                <a:gridCol w="720725"/>
                <a:gridCol w="720725"/>
                <a:gridCol w="720725"/>
                <a:gridCol w="720725"/>
                <a:gridCol w="720725"/>
                <a:gridCol w="720725"/>
                <a:gridCol w="720725"/>
              </a:tblGrid>
              <a:tr h="60801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rPr>
                        <a:t>?</a:t>
                      </a:r>
                      <a:endParaRPr kumimoji="0" lang="en-GB"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r>
            </a:tbl>
          </a:graphicData>
        </a:graphic>
      </p:graphicFrame>
      <p:graphicFrame>
        <p:nvGraphicFramePr>
          <p:cNvPr id="17448" name="Group 40"/>
          <p:cNvGraphicFramePr>
            <a:graphicFrameLocks noGrp="1"/>
          </p:cNvGraphicFramePr>
          <p:nvPr/>
        </p:nvGraphicFramePr>
        <p:xfrm>
          <a:off x="3859213" y="1525588"/>
          <a:ext cx="3605212" cy="608012"/>
        </p:xfrm>
        <a:graphic>
          <a:graphicData uri="http://schemas.openxmlformats.org/drawingml/2006/table">
            <a:tbl>
              <a:tblPr/>
              <a:tblGrid>
                <a:gridCol w="720725"/>
                <a:gridCol w="722312"/>
                <a:gridCol w="720725"/>
                <a:gridCol w="720725"/>
                <a:gridCol w="720725"/>
              </a:tblGrid>
              <a:tr h="60801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660066"/>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chemeClr val="folHlink"/>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66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chemeClr val="folHlink"/>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66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chemeClr val="folHlink"/>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66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chemeClr val="folHlink"/>
                        </a:gs>
                      </a:gsLst>
                      <a:path path="shape">
                        <a:fillToRect l="50000" t="50000" r="50000" b="50000"/>
                      </a:path>
                    </a:gradFill>
                  </a:tcPr>
                </a:tc>
              </a:tr>
            </a:tbl>
          </a:graphicData>
        </a:graphic>
      </p:graphicFrame>
      <p:graphicFrame>
        <p:nvGraphicFramePr>
          <p:cNvPr id="17462" name="Group 54"/>
          <p:cNvGraphicFramePr>
            <a:graphicFrameLocks noGrp="1"/>
          </p:cNvGraphicFramePr>
          <p:nvPr/>
        </p:nvGraphicFramePr>
        <p:xfrm>
          <a:off x="1692275" y="2133600"/>
          <a:ext cx="5767388" cy="608013"/>
        </p:xfrm>
        <a:graphic>
          <a:graphicData uri="http://schemas.openxmlformats.org/drawingml/2006/table">
            <a:tbl>
              <a:tblPr/>
              <a:tblGrid>
                <a:gridCol w="720725"/>
                <a:gridCol w="722313"/>
                <a:gridCol w="720725"/>
                <a:gridCol w="720725"/>
                <a:gridCol w="720725"/>
                <a:gridCol w="720725"/>
                <a:gridCol w="720725"/>
                <a:gridCol w="720725"/>
              </a:tblGrid>
              <a:tr h="60801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r>
            </a:tbl>
          </a:graphicData>
        </a:graphic>
      </p:graphicFrame>
      <p:graphicFrame>
        <p:nvGraphicFramePr>
          <p:cNvPr id="17482" name="Group 74"/>
          <p:cNvGraphicFramePr>
            <a:graphicFrameLocks noGrp="1"/>
          </p:cNvGraphicFramePr>
          <p:nvPr/>
        </p:nvGraphicFramePr>
        <p:xfrm>
          <a:off x="4567238" y="2749550"/>
          <a:ext cx="4325937" cy="608013"/>
        </p:xfrm>
        <a:graphic>
          <a:graphicData uri="http://schemas.openxmlformats.org/drawingml/2006/table">
            <a:tbl>
              <a:tblPr/>
              <a:tblGrid>
                <a:gridCol w="720725"/>
                <a:gridCol w="722312"/>
                <a:gridCol w="720725"/>
                <a:gridCol w="720725"/>
                <a:gridCol w="720725"/>
                <a:gridCol w="720725"/>
              </a:tblGrid>
              <a:tr h="60801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0066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CC99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0066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CC99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0066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CC99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0066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CC99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0066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CC99FF"/>
                        </a:gs>
                      </a:gsLst>
                      <a:path path="shape">
                        <a:fillToRect l="50000" t="50000" r="50000" b="50000"/>
                      </a:path>
                    </a:gradFill>
                  </a:tcPr>
                </a:tc>
              </a:tr>
            </a:tbl>
          </a:graphicData>
        </a:graphic>
      </p:graphicFrame>
      <p:graphicFrame>
        <p:nvGraphicFramePr>
          <p:cNvPr id="17498" name="Group 90"/>
          <p:cNvGraphicFramePr>
            <a:graphicFrameLocks noGrp="1"/>
          </p:cNvGraphicFramePr>
          <p:nvPr/>
        </p:nvGraphicFramePr>
        <p:xfrm>
          <a:off x="1685925" y="3357563"/>
          <a:ext cx="4325938" cy="608012"/>
        </p:xfrm>
        <a:graphic>
          <a:graphicData uri="http://schemas.openxmlformats.org/drawingml/2006/table">
            <a:tbl>
              <a:tblPr/>
              <a:tblGrid>
                <a:gridCol w="720725"/>
                <a:gridCol w="722313"/>
                <a:gridCol w="720725"/>
                <a:gridCol w="720725"/>
                <a:gridCol w="720725"/>
                <a:gridCol w="720725"/>
              </a:tblGrid>
              <a:tr h="60801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800000"/>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8000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8000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8000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8000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CC"/>
                        </a:gs>
                      </a:gsLst>
                      <a:path path="shape">
                        <a:fillToRect l="50000" t="50000" r="50000" b="50000"/>
                      </a:path>
                    </a:gradFill>
                  </a:tcPr>
                </a:tc>
              </a:tr>
            </a:tbl>
          </a:graphicData>
        </a:graphic>
      </p:graphicFrame>
      <p:graphicFrame>
        <p:nvGraphicFramePr>
          <p:cNvPr id="17514" name="Group 106"/>
          <p:cNvGraphicFramePr>
            <a:graphicFrameLocks noGrp="1"/>
          </p:cNvGraphicFramePr>
          <p:nvPr/>
        </p:nvGraphicFramePr>
        <p:xfrm>
          <a:off x="3125788" y="3973513"/>
          <a:ext cx="4325937" cy="608012"/>
        </p:xfrm>
        <a:graphic>
          <a:graphicData uri="http://schemas.openxmlformats.org/drawingml/2006/table">
            <a:tbl>
              <a:tblPr/>
              <a:tblGrid>
                <a:gridCol w="720725"/>
                <a:gridCol w="722312"/>
                <a:gridCol w="720725"/>
                <a:gridCol w="720725"/>
                <a:gridCol w="720725"/>
                <a:gridCol w="720725"/>
              </a:tblGrid>
              <a:tr h="60801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000099"/>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66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000099"/>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66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000099"/>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66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000099"/>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66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000099"/>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66CC"/>
                        </a:gs>
                      </a:gsLst>
                      <a:path path="shape">
                        <a:fillToRect l="50000" t="50000" r="50000" b="50000"/>
                      </a:path>
                    </a:gradFill>
                  </a:tcPr>
                </a:tc>
              </a:tr>
            </a:tbl>
          </a:graphicData>
        </a:graphic>
      </p:graphicFrame>
      <p:grpSp>
        <p:nvGrpSpPr>
          <p:cNvPr id="17530" name="Group 122"/>
          <p:cNvGrpSpPr>
            <a:grpSpLocks/>
          </p:cNvGrpSpPr>
          <p:nvPr/>
        </p:nvGrpSpPr>
        <p:grpSpPr bwMode="auto">
          <a:xfrm>
            <a:off x="455613" y="5428973"/>
            <a:ext cx="8569325" cy="1368425"/>
            <a:chOff x="242" y="3066"/>
            <a:chExt cx="5398" cy="1089"/>
          </a:xfrm>
        </p:grpSpPr>
        <p:sp>
          <p:nvSpPr>
            <p:cNvPr id="5468" name="Rectangle 123"/>
            <p:cNvSpPr>
              <a:spLocks noChangeArrowheads="1"/>
            </p:cNvSpPr>
            <p:nvPr/>
          </p:nvSpPr>
          <p:spPr bwMode="auto">
            <a:xfrm>
              <a:off x="242" y="3066"/>
              <a:ext cx="5398" cy="1089"/>
            </a:xfrm>
            <a:prstGeom prst="rect">
              <a:avLst/>
            </a:prstGeom>
            <a:solidFill>
              <a:schemeClr val="accent1"/>
            </a:soli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vi-VN" sz="2000" b="1" dirty="0">
                  <a:solidFill>
                    <a:srgbClr val="0000CC"/>
                  </a:solidFill>
                  <a:latin typeface="Times New Roman" panose="02020603050405020304" pitchFamily="18" charset="0"/>
                  <a:cs typeface="Times New Roman" panose="02020603050405020304" pitchFamily="18" charset="0"/>
                </a:rPr>
                <a:t>“ Cây </a:t>
              </a:r>
              <a:r>
                <a:rPr lang="en-US" sz="2000" b="1" dirty="0" err="1" smtClean="0">
                  <a:solidFill>
                    <a:srgbClr val="0000CC"/>
                  </a:solidFill>
                  <a:latin typeface="Times New Roman" panose="02020603050405020304" pitchFamily="18" charset="0"/>
                  <a:cs typeface="Times New Roman" panose="02020603050405020304" pitchFamily="18" charset="0"/>
                </a:rPr>
                <a:t>gì</a:t>
              </a:r>
              <a:r>
                <a:rPr lang="en-US" sz="2000" b="1" dirty="0" smtClean="0">
                  <a:solidFill>
                    <a:srgbClr val="0000CC"/>
                  </a:solidFill>
                  <a:latin typeface="Times New Roman" panose="02020603050405020304" pitchFamily="18" charset="0"/>
                  <a:cs typeface="Times New Roman" panose="02020603050405020304" pitchFamily="18" charset="0"/>
                </a:rPr>
                <a:t> </a:t>
              </a:r>
              <a:r>
                <a:rPr lang="vi-VN" sz="2000" b="1" dirty="0" smtClean="0">
                  <a:solidFill>
                    <a:srgbClr val="0000CC"/>
                  </a:solidFill>
                  <a:latin typeface="Times New Roman" panose="02020603050405020304" pitchFamily="18" charset="0"/>
                  <a:cs typeface="Times New Roman" panose="02020603050405020304" pitchFamily="18" charset="0"/>
                </a:rPr>
                <a:t>mang </a:t>
              </a:r>
              <a:r>
                <a:rPr lang="vi-VN" sz="2000" b="1" dirty="0">
                  <a:solidFill>
                    <a:srgbClr val="0000CC"/>
                  </a:solidFill>
                  <a:latin typeface="Times New Roman" panose="02020603050405020304" pitchFamily="18" charset="0"/>
                  <a:cs typeface="Times New Roman" panose="02020603050405020304" pitchFamily="18" charset="0"/>
                </a:rPr>
                <a:t>dáng quê hương</a:t>
              </a:r>
            </a:p>
            <a:p>
              <a:pPr algn="ctr"/>
              <a:r>
                <a:rPr lang="vi-VN" sz="2000" b="1" dirty="0">
                  <a:solidFill>
                    <a:srgbClr val="0000CC"/>
                  </a:solidFill>
                  <a:latin typeface="Times New Roman" panose="02020603050405020304" pitchFamily="18" charset="0"/>
                  <a:cs typeface="Times New Roman" panose="02020603050405020304" pitchFamily="18" charset="0"/>
                </a:rPr>
                <a:t>Thân chia từng đốt rợp đường em đi</a:t>
              </a:r>
            </a:p>
            <a:p>
              <a:pPr algn="ctr"/>
              <a:r>
                <a:rPr lang="en-US" sz="2000" b="1" dirty="0" err="1">
                  <a:solidFill>
                    <a:srgbClr val="0000CC"/>
                  </a:solidFill>
                  <a:latin typeface="Times New Roman" panose="02020603050405020304" pitchFamily="18" charset="0"/>
                  <a:cs typeface="Times New Roman" panose="02020603050405020304" pitchFamily="18" charset="0"/>
                </a:rPr>
                <a:t>Mầm</a:t>
              </a:r>
              <a:r>
                <a:rPr lang="en-US" sz="2000" b="1" dirty="0">
                  <a:solidFill>
                    <a:srgbClr val="0000CC"/>
                  </a:solidFill>
                  <a:latin typeface="Times New Roman" panose="02020603050405020304" pitchFamily="18" charset="0"/>
                  <a:cs typeface="Times New Roman" panose="02020603050405020304" pitchFamily="18" charset="0"/>
                </a:rPr>
                <a:t> non </a:t>
              </a:r>
              <a:r>
                <a:rPr lang="en-US" sz="2000" b="1" dirty="0" err="1">
                  <a:solidFill>
                    <a:srgbClr val="0000CC"/>
                  </a:solidFill>
                  <a:latin typeface="Times New Roman" panose="02020603050405020304" pitchFamily="18" charset="0"/>
                  <a:cs typeface="Times New Roman" panose="02020603050405020304" pitchFamily="18" charset="0"/>
                </a:rPr>
                <a:t>dành</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tặng</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Thiếu</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nhi</a:t>
              </a:r>
              <a:endParaRPr lang="en-US" sz="2000" b="1" dirty="0">
                <a:solidFill>
                  <a:srgbClr val="0000CC"/>
                </a:solidFill>
                <a:latin typeface="Times New Roman" panose="02020603050405020304" pitchFamily="18" charset="0"/>
                <a:cs typeface="Times New Roman" panose="02020603050405020304" pitchFamily="18" charset="0"/>
              </a:endParaRPr>
            </a:p>
            <a:p>
              <a:pPr algn="ctr"/>
              <a:r>
                <a:rPr lang="en-US" sz="2000" b="1" dirty="0" err="1">
                  <a:solidFill>
                    <a:srgbClr val="0000CC"/>
                  </a:solidFill>
                  <a:latin typeface="Times New Roman" panose="02020603050405020304" pitchFamily="18" charset="0"/>
                  <a:cs typeface="Times New Roman" panose="02020603050405020304" pitchFamily="18" charset="0"/>
                </a:rPr>
                <a:t>Gắn</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vào</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huy</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hiệu</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em</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ghi</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tạc</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lòng</a:t>
              </a:r>
              <a:r>
                <a:rPr lang="en-US" sz="2000" b="1" dirty="0">
                  <a:solidFill>
                    <a:srgbClr val="0000CC"/>
                  </a:solidFill>
                  <a:latin typeface="Times New Roman" panose="02020603050405020304" pitchFamily="18" charset="0"/>
                  <a:cs typeface="Times New Roman" panose="02020603050405020304" pitchFamily="18" charset="0"/>
                </a:rPr>
                <a:t>! ”</a:t>
              </a:r>
            </a:p>
          </p:txBody>
        </p:sp>
        <p:sp>
          <p:nvSpPr>
            <p:cNvPr id="5469" name="Oval 124"/>
            <p:cNvSpPr>
              <a:spLocks noChangeArrowheads="1"/>
            </p:cNvSpPr>
            <p:nvPr/>
          </p:nvSpPr>
          <p:spPr bwMode="auto">
            <a:xfrm>
              <a:off x="423" y="3170"/>
              <a:ext cx="454" cy="524"/>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a:solidFill>
                    <a:srgbClr val="00FFCC"/>
                  </a:solidFill>
                </a:rPr>
                <a:t>1</a:t>
              </a:r>
            </a:p>
          </p:txBody>
        </p:sp>
      </p:grpSp>
      <p:sp>
        <p:nvSpPr>
          <p:cNvPr id="17533" name="Oval 125"/>
          <p:cNvSpPr>
            <a:spLocks noChangeArrowheads="1"/>
          </p:cNvSpPr>
          <p:nvPr/>
        </p:nvSpPr>
        <p:spPr bwMode="auto">
          <a:xfrm>
            <a:off x="1763713" y="333375"/>
            <a:ext cx="503237" cy="504825"/>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a:solidFill>
                  <a:srgbClr val="00FFCC"/>
                </a:solidFill>
              </a:rPr>
              <a:t>1</a:t>
            </a:r>
          </a:p>
        </p:txBody>
      </p:sp>
      <p:sp>
        <p:nvSpPr>
          <p:cNvPr id="17534" name="Oval 126"/>
          <p:cNvSpPr>
            <a:spLocks noChangeArrowheads="1"/>
          </p:cNvSpPr>
          <p:nvPr/>
        </p:nvSpPr>
        <p:spPr bwMode="auto">
          <a:xfrm>
            <a:off x="6877050" y="908050"/>
            <a:ext cx="503238" cy="504825"/>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a:solidFill>
                  <a:srgbClr val="00FFCC"/>
                </a:solidFill>
              </a:rPr>
              <a:t>2</a:t>
            </a:r>
          </a:p>
        </p:txBody>
      </p:sp>
      <p:sp>
        <p:nvSpPr>
          <p:cNvPr id="17535" name="Oval 127"/>
          <p:cNvSpPr>
            <a:spLocks noChangeArrowheads="1"/>
          </p:cNvSpPr>
          <p:nvPr/>
        </p:nvSpPr>
        <p:spPr bwMode="auto">
          <a:xfrm>
            <a:off x="3203575" y="1557338"/>
            <a:ext cx="503238" cy="504825"/>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a:solidFill>
                  <a:srgbClr val="00FFCC"/>
                </a:solidFill>
              </a:rPr>
              <a:t>3</a:t>
            </a:r>
          </a:p>
        </p:txBody>
      </p:sp>
      <p:sp>
        <p:nvSpPr>
          <p:cNvPr id="17536" name="Oval 128"/>
          <p:cNvSpPr>
            <a:spLocks noChangeArrowheads="1"/>
          </p:cNvSpPr>
          <p:nvPr/>
        </p:nvSpPr>
        <p:spPr bwMode="auto">
          <a:xfrm>
            <a:off x="1042988" y="2203450"/>
            <a:ext cx="503237" cy="504825"/>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a:solidFill>
                  <a:srgbClr val="00FFCC"/>
                </a:solidFill>
              </a:rPr>
              <a:t>4</a:t>
            </a:r>
          </a:p>
        </p:txBody>
      </p:sp>
      <p:sp>
        <p:nvSpPr>
          <p:cNvPr id="17537" name="Oval 129"/>
          <p:cNvSpPr>
            <a:spLocks noChangeArrowheads="1"/>
          </p:cNvSpPr>
          <p:nvPr/>
        </p:nvSpPr>
        <p:spPr bwMode="auto">
          <a:xfrm>
            <a:off x="3924300" y="2781300"/>
            <a:ext cx="503238" cy="504825"/>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a:solidFill>
                  <a:srgbClr val="00FFCC"/>
                </a:solidFill>
              </a:rPr>
              <a:t>5</a:t>
            </a:r>
          </a:p>
        </p:txBody>
      </p:sp>
      <p:sp>
        <p:nvSpPr>
          <p:cNvPr id="17538" name="Oval 130"/>
          <p:cNvSpPr>
            <a:spLocks noChangeArrowheads="1"/>
          </p:cNvSpPr>
          <p:nvPr/>
        </p:nvSpPr>
        <p:spPr bwMode="auto">
          <a:xfrm>
            <a:off x="1042988" y="3357563"/>
            <a:ext cx="503237" cy="504825"/>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a:solidFill>
                  <a:srgbClr val="00FFCC"/>
                </a:solidFill>
              </a:rPr>
              <a:t>6</a:t>
            </a:r>
          </a:p>
        </p:txBody>
      </p:sp>
      <p:sp>
        <p:nvSpPr>
          <p:cNvPr id="17539" name="Oval 131"/>
          <p:cNvSpPr>
            <a:spLocks noChangeArrowheads="1"/>
          </p:cNvSpPr>
          <p:nvPr/>
        </p:nvSpPr>
        <p:spPr bwMode="auto">
          <a:xfrm>
            <a:off x="2484438" y="4076700"/>
            <a:ext cx="503237" cy="504825"/>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a:solidFill>
                  <a:srgbClr val="00FFCC"/>
                </a:solidFill>
              </a:rPr>
              <a:t>7</a:t>
            </a:r>
          </a:p>
        </p:txBody>
      </p:sp>
      <p:sp>
        <p:nvSpPr>
          <p:cNvPr id="17540" name="Text Box 132"/>
          <p:cNvSpPr txBox="1">
            <a:spLocks noChangeArrowheads="1"/>
          </p:cNvSpPr>
          <p:nvPr/>
        </p:nvSpPr>
        <p:spPr bwMode="auto">
          <a:xfrm>
            <a:off x="3924300" y="1557338"/>
            <a:ext cx="504825" cy="519112"/>
          </a:xfrm>
          <a:prstGeom prst="rect">
            <a:avLst/>
          </a:prstGeom>
          <a:gradFill rotWithShape="1">
            <a:gsLst>
              <a:gs pos="0">
                <a:schemeClr val="bg1"/>
              </a:gs>
              <a:gs pos="100000">
                <a:schemeClr val="folHlink"/>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graphicFrame>
        <p:nvGraphicFramePr>
          <p:cNvPr id="17541" name="Group 133"/>
          <p:cNvGraphicFramePr>
            <a:graphicFrameLocks noGrp="1"/>
          </p:cNvGraphicFramePr>
          <p:nvPr>
            <p:extLst/>
          </p:nvPr>
        </p:nvGraphicFramePr>
        <p:xfrm>
          <a:off x="250825" y="908050"/>
          <a:ext cx="6488113" cy="608013"/>
        </p:xfrm>
        <a:graphic>
          <a:graphicData uri="http://schemas.openxmlformats.org/drawingml/2006/table">
            <a:tbl>
              <a:tblPr/>
              <a:tblGrid>
                <a:gridCol w="720725"/>
                <a:gridCol w="722313"/>
                <a:gridCol w="720725"/>
                <a:gridCol w="720725"/>
                <a:gridCol w="720725"/>
                <a:gridCol w="720725"/>
                <a:gridCol w="720725"/>
                <a:gridCol w="720725"/>
                <a:gridCol w="720725"/>
              </a:tblGrid>
              <a:tr h="60801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FF"/>
                          </a:solidFill>
                          <a:effectLst/>
                          <a:latin typeface=".VnTimeH" panose="020B7200000000000000" pitchFamily="34" charset="0"/>
                          <a:cs typeface="Arial" panose="020B0604020202020204" pitchFamily="34" charset="0"/>
                        </a:rPr>
                        <a:t>C</a:t>
                      </a:r>
                      <a:endParaRPr kumimoji="0" lang="en-GB" sz="2800" b="1" i="0" u="none" strike="noStrike" cap="none" normalizeH="0" baseline="0" dirty="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rPr>
                        <a:t>©</a:t>
                      </a:r>
                      <a:endParaRPr kumimoji="0" lang="en-GB"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rPr>
                        <a:t>Y</a:t>
                      </a:r>
                      <a:endParaRPr kumimoji="0" lang="en-GB"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rPr>
                        <a:t>D</a:t>
                      </a:r>
                      <a:endParaRPr kumimoji="0" lang="en-GB"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FF"/>
                          </a:solidFill>
                          <a:effectLst/>
                          <a:latin typeface=".VnTimeH" panose="020B7200000000000000" pitchFamily="34" charset="0"/>
                          <a:cs typeface="Arial" panose="020B0604020202020204" pitchFamily="34" charset="0"/>
                        </a:rPr>
                        <a:t>Ư­</a:t>
                      </a:r>
                      <a:endParaRPr kumimoji="0" lang="en-GB" sz="2800" b="1" i="0" u="none" strike="noStrike" cap="none" normalizeH="0" baseline="0" dirty="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rPr>
                        <a:t>A</a:t>
                      </a:r>
                      <a:endParaRPr kumimoji="0" lang="en-GB"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rPr>
                        <a:t>H</a:t>
                      </a:r>
                      <a:endParaRPr kumimoji="0" lang="en-GB"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rPr>
                        <a:t>Ê</a:t>
                      </a:r>
                      <a:endParaRPr kumimoji="0" lang="en-GB"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FF"/>
                          </a:solidFill>
                          <a:effectLst/>
                          <a:latin typeface=".VnTimeH" panose="020B7200000000000000" pitchFamily="34" charset="0"/>
                          <a:cs typeface="Arial" panose="020B0604020202020204" pitchFamily="34" charset="0"/>
                        </a:rPr>
                        <a:t>u</a:t>
                      </a:r>
                      <a:endParaRPr kumimoji="0" lang="en-GB" sz="2800" b="1" i="0" u="none" strike="noStrike" cap="none" normalizeH="0" baseline="0" dirty="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r>
            </a:tbl>
          </a:graphicData>
        </a:graphic>
      </p:graphicFrame>
      <p:sp>
        <p:nvSpPr>
          <p:cNvPr id="17563" name="Text Box 155"/>
          <p:cNvSpPr txBox="1">
            <a:spLocks noChangeArrowheads="1"/>
          </p:cNvSpPr>
          <p:nvPr/>
        </p:nvSpPr>
        <p:spPr bwMode="auto">
          <a:xfrm>
            <a:off x="4714875" y="1557338"/>
            <a:ext cx="504825" cy="519112"/>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564" name="Text Box 156"/>
          <p:cNvSpPr txBox="1">
            <a:spLocks noChangeArrowheads="1"/>
          </p:cNvSpPr>
          <p:nvPr/>
        </p:nvSpPr>
        <p:spPr bwMode="auto">
          <a:xfrm>
            <a:off x="323850" y="965200"/>
            <a:ext cx="504825" cy="519113"/>
          </a:xfrm>
          <a:prstGeom prst="rect">
            <a:avLst/>
          </a:prstGeom>
          <a:gradFill rotWithShape="1">
            <a:gsLst>
              <a:gs pos="0">
                <a:schemeClr val="bg1"/>
              </a:gs>
              <a:gs pos="100000">
                <a:srgbClr val="00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565" name="Text Box 157"/>
          <p:cNvSpPr txBox="1">
            <a:spLocks noChangeArrowheads="1"/>
          </p:cNvSpPr>
          <p:nvPr/>
        </p:nvSpPr>
        <p:spPr bwMode="auto">
          <a:xfrm>
            <a:off x="1042988" y="965200"/>
            <a:ext cx="504825" cy="519113"/>
          </a:xfrm>
          <a:prstGeom prst="rect">
            <a:avLst/>
          </a:prstGeom>
          <a:gradFill rotWithShape="1">
            <a:gsLst>
              <a:gs pos="0">
                <a:schemeClr val="bg1"/>
              </a:gs>
              <a:gs pos="100000">
                <a:srgbClr val="00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dirty="0">
                <a:solidFill>
                  <a:srgbClr val="FF0066"/>
                </a:solidFill>
                <a:latin typeface=".VnTimeH" panose="020B7200000000000000" pitchFamily="34" charset="0"/>
              </a:rPr>
              <a:t>?</a:t>
            </a:r>
          </a:p>
        </p:txBody>
      </p:sp>
      <p:sp>
        <p:nvSpPr>
          <p:cNvPr id="17566" name="Text Box 158"/>
          <p:cNvSpPr txBox="1">
            <a:spLocks noChangeArrowheads="1"/>
          </p:cNvSpPr>
          <p:nvPr/>
        </p:nvSpPr>
        <p:spPr bwMode="auto">
          <a:xfrm>
            <a:off x="1763713" y="965200"/>
            <a:ext cx="504825" cy="519113"/>
          </a:xfrm>
          <a:prstGeom prst="rect">
            <a:avLst/>
          </a:prstGeom>
          <a:gradFill rotWithShape="1">
            <a:gsLst>
              <a:gs pos="0">
                <a:schemeClr val="bg1"/>
              </a:gs>
              <a:gs pos="100000">
                <a:srgbClr val="00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dirty="0">
                <a:solidFill>
                  <a:srgbClr val="FF0066"/>
                </a:solidFill>
                <a:latin typeface=".VnTimeH" panose="020B7200000000000000" pitchFamily="34" charset="0"/>
              </a:rPr>
              <a:t>?</a:t>
            </a:r>
          </a:p>
        </p:txBody>
      </p:sp>
      <p:sp>
        <p:nvSpPr>
          <p:cNvPr id="17567" name="Text Box 159"/>
          <p:cNvSpPr txBox="1">
            <a:spLocks noChangeArrowheads="1"/>
          </p:cNvSpPr>
          <p:nvPr/>
        </p:nvSpPr>
        <p:spPr bwMode="auto">
          <a:xfrm>
            <a:off x="2484438" y="932542"/>
            <a:ext cx="504825" cy="519113"/>
          </a:xfrm>
          <a:prstGeom prst="rect">
            <a:avLst/>
          </a:prstGeom>
          <a:gradFill rotWithShape="1">
            <a:gsLst>
              <a:gs pos="0">
                <a:schemeClr val="bg1"/>
              </a:gs>
              <a:gs pos="100000">
                <a:srgbClr val="00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dirty="0">
                <a:solidFill>
                  <a:srgbClr val="FF0066"/>
                </a:solidFill>
                <a:latin typeface=".VnTimeH" panose="020B7200000000000000" pitchFamily="34" charset="0"/>
              </a:rPr>
              <a:t>?</a:t>
            </a:r>
          </a:p>
        </p:txBody>
      </p:sp>
      <p:sp>
        <p:nvSpPr>
          <p:cNvPr id="17568" name="Text Box 160"/>
          <p:cNvSpPr txBox="1">
            <a:spLocks noChangeArrowheads="1"/>
          </p:cNvSpPr>
          <p:nvPr/>
        </p:nvSpPr>
        <p:spPr bwMode="auto">
          <a:xfrm>
            <a:off x="3210492" y="915085"/>
            <a:ext cx="504825" cy="519113"/>
          </a:xfrm>
          <a:prstGeom prst="rect">
            <a:avLst/>
          </a:prstGeom>
          <a:gradFill rotWithShape="1">
            <a:gsLst>
              <a:gs pos="0">
                <a:schemeClr val="bg1"/>
              </a:gs>
              <a:gs pos="100000">
                <a:srgbClr val="00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dirty="0">
                <a:solidFill>
                  <a:srgbClr val="FF0066"/>
                </a:solidFill>
                <a:latin typeface=".VnTimeH" panose="020B7200000000000000" pitchFamily="34" charset="0"/>
              </a:rPr>
              <a:t>?</a:t>
            </a:r>
          </a:p>
        </p:txBody>
      </p:sp>
      <p:sp>
        <p:nvSpPr>
          <p:cNvPr id="17569" name="Text Box 161"/>
          <p:cNvSpPr txBox="1">
            <a:spLocks noChangeArrowheads="1"/>
          </p:cNvSpPr>
          <p:nvPr/>
        </p:nvSpPr>
        <p:spPr bwMode="auto">
          <a:xfrm>
            <a:off x="3924300" y="965200"/>
            <a:ext cx="504825" cy="519113"/>
          </a:xfrm>
          <a:prstGeom prst="rect">
            <a:avLst/>
          </a:prstGeom>
          <a:gradFill rotWithShape="1">
            <a:gsLst>
              <a:gs pos="0">
                <a:schemeClr val="bg1"/>
              </a:gs>
              <a:gs pos="100000">
                <a:srgbClr val="00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dirty="0">
                <a:solidFill>
                  <a:srgbClr val="FF0066"/>
                </a:solidFill>
                <a:latin typeface=".VnTimeH" panose="020B7200000000000000" pitchFamily="34" charset="0"/>
              </a:rPr>
              <a:t>?</a:t>
            </a:r>
          </a:p>
        </p:txBody>
      </p:sp>
      <p:sp>
        <p:nvSpPr>
          <p:cNvPr id="17570" name="Text Box 162"/>
          <p:cNvSpPr txBox="1">
            <a:spLocks noChangeArrowheads="1"/>
          </p:cNvSpPr>
          <p:nvPr/>
        </p:nvSpPr>
        <p:spPr bwMode="auto">
          <a:xfrm>
            <a:off x="5364163" y="965200"/>
            <a:ext cx="504825" cy="519113"/>
          </a:xfrm>
          <a:prstGeom prst="rect">
            <a:avLst/>
          </a:prstGeom>
          <a:gradFill rotWithShape="1">
            <a:gsLst>
              <a:gs pos="0">
                <a:schemeClr val="bg1"/>
              </a:gs>
              <a:gs pos="100000">
                <a:srgbClr val="00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571" name="Text Box 163"/>
          <p:cNvSpPr txBox="1">
            <a:spLocks noChangeArrowheads="1"/>
          </p:cNvSpPr>
          <p:nvPr/>
        </p:nvSpPr>
        <p:spPr bwMode="auto">
          <a:xfrm>
            <a:off x="6154738" y="965200"/>
            <a:ext cx="504825" cy="519113"/>
          </a:xfrm>
          <a:prstGeom prst="rect">
            <a:avLst/>
          </a:prstGeom>
          <a:gradFill rotWithShape="1">
            <a:gsLst>
              <a:gs pos="0">
                <a:schemeClr val="bg1"/>
              </a:gs>
              <a:gs pos="100000">
                <a:srgbClr val="00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572" name="Text Box 164"/>
          <p:cNvSpPr txBox="1">
            <a:spLocks noChangeArrowheads="1"/>
          </p:cNvSpPr>
          <p:nvPr/>
        </p:nvSpPr>
        <p:spPr bwMode="auto">
          <a:xfrm>
            <a:off x="4716463" y="965200"/>
            <a:ext cx="504825" cy="519113"/>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grpSp>
        <p:nvGrpSpPr>
          <p:cNvPr id="17573" name="Group 165"/>
          <p:cNvGrpSpPr>
            <a:grpSpLocks/>
          </p:cNvGrpSpPr>
          <p:nvPr/>
        </p:nvGrpSpPr>
        <p:grpSpPr bwMode="auto">
          <a:xfrm>
            <a:off x="455615" y="5342305"/>
            <a:ext cx="8569325" cy="1484313"/>
            <a:chOff x="242" y="3084"/>
            <a:chExt cx="5398" cy="1089"/>
          </a:xfrm>
        </p:grpSpPr>
        <p:sp>
          <p:nvSpPr>
            <p:cNvPr id="5466" name="Rectangle 166"/>
            <p:cNvSpPr>
              <a:spLocks noChangeArrowheads="1"/>
            </p:cNvSpPr>
            <p:nvPr/>
          </p:nvSpPr>
          <p:spPr bwMode="auto">
            <a:xfrm>
              <a:off x="242" y="3084"/>
              <a:ext cx="5398" cy="1089"/>
            </a:xfrm>
            <a:prstGeom prst="rect">
              <a:avLst/>
            </a:prstGeom>
            <a:solidFill>
              <a:schemeClr val="accent1"/>
            </a:soli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Cây</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bò</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trên</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đất</a:t>
              </a:r>
              <a:endParaRPr lang="en-US" sz="2000" b="1" dirty="0">
                <a:solidFill>
                  <a:srgbClr val="0000CC"/>
                </a:solidFill>
                <a:latin typeface="Times New Roman" panose="02020603050405020304" pitchFamily="18" charset="0"/>
                <a:cs typeface="Times New Roman" panose="02020603050405020304" pitchFamily="18" charset="0"/>
              </a:endParaRPr>
            </a:p>
            <a:p>
              <a:pPr algn="ct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Lá</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ráp</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quả</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tròn</a:t>
              </a:r>
              <a:endParaRPr lang="en-US" sz="2000" b="1" dirty="0">
                <a:solidFill>
                  <a:srgbClr val="0000CC"/>
                </a:solidFill>
                <a:latin typeface="Times New Roman" panose="02020603050405020304" pitchFamily="18" charset="0"/>
                <a:cs typeface="Times New Roman" panose="02020603050405020304" pitchFamily="18" charset="0"/>
              </a:endParaRPr>
            </a:p>
            <a:p>
              <a:pPr algn="ctr"/>
              <a:r>
                <a:rPr lang="vi-VN" sz="2000" b="1" dirty="0">
                  <a:solidFill>
                    <a:srgbClr val="0000CC"/>
                  </a:solidFill>
                  <a:latin typeface="Times New Roman" panose="02020603050405020304" pitchFamily="18" charset="0"/>
                  <a:cs typeface="Times New Roman" panose="02020603050405020304" pitchFamily="18" charset="0"/>
                </a:rPr>
                <a:t>       Ruột đỏ như son</a:t>
              </a:r>
            </a:p>
            <a:p>
              <a:pPr algn="ct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Vỏ</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ngoài</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xanh</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thẫm</a:t>
              </a:r>
              <a:r>
                <a:rPr lang="en-US" sz="2000" b="1" dirty="0">
                  <a:solidFill>
                    <a:srgbClr val="0000CC"/>
                  </a:solidFill>
                  <a:latin typeface="Times New Roman" panose="02020603050405020304" pitchFamily="18" charset="0"/>
                  <a:cs typeface="Times New Roman" panose="02020603050405020304" pitchFamily="18" charset="0"/>
                </a:rPr>
                <a:t>. ”</a:t>
              </a:r>
            </a:p>
          </p:txBody>
        </p:sp>
        <p:sp>
          <p:nvSpPr>
            <p:cNvPr id="5467" name="Oval 167"/>
            <p:cNvSpPr>
              <a:spLocks noChangeArrowheads="1"/>
            </p:cNvSpPr>
            <p:nvPr/>
          </p:nvSpPr>
          <p:spPr bwMode="auto">
            <a:xfrm>
              <a:off x="423" y="3220"/>
              <a:ext cx="454" cy="454"/>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dirty="0">
                  <a:solidFill>
                    <a:srgbClr val="00FFCC"/>
                  </a:solidFill>
                </a:rPr>
                <a:t>2</a:t>
              </a:r>
            </a:p>
          </p:txBody>
        </p:sp>
      </p:grpSp>
      <p:grpSp>
        <p:nvGrpSpPr>
          <p:cNvPr id="17576" name="Group 168"/>
          <p:cNvGrpSpPr>
            <a:grpSpLocks/>
          </p:cNvGrpSpPr>
          <p:nvPr/>
        </p:nvGrpSpPr>
        <p:grpSpPr bwMode="auto">
          <a:xfrm>
            <a:off x="455613" y="5342306"/>
            <a:ext cx="8569325" cy="1484313"/>
            <a:chOff x="287" y="3084"/>
            <a:chExt cx="5398" cy="1089"/>
          </a:xfrm>
        </p:grpSpPr>
        <p:sp>
          <p:nvSpPr>
            <p:cNvPr id="5464" name="Rectangle 169"/>
            <p:cNvSpPr>
              <a:spLocks noChangeArrowheads="1"/>
            </p:cNvSpPr>
            <p:nvPr/>
          </p:nvSpPr>
          <p:spPr bwMode="auto">
            <a:xfrm>
              <a:off x="287" y="3084"/>
              <a:ext cx="5398" cy="1089"/>
            </a:xfrm>
            <a:prstGeom prst="rect">
              <a:avLst/>
            </a:prstGeom>
            <a:solidFill>
              <a:schemeClr val="accent1"/>
            </a:soli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2000" b="1" dirty="0"/>
                <a:t> </a:t>
              </a:r>
              <a:r>
                <a:rPr lang="en-US" sz="2000" b="1" dirty="0" err="1" smtClean="0">
                  <a:solidFill>
                    <a:srgbClr val="0000CC"/>
                  </a:solidFill>
                  <a:latin typeface="Times New Roman" panose="02020603050405020304" pitchFamily="18" charset="0"/>
                  <a:cs typeface="Times New Roman" panose="02020603050405020304" pitchFamily="18" charset="0"/>
                </a:rPr>
                <a:t>Đây</a:t>
              </a:r>
              <a:r>
                <a:rPr lang="en-US" sz="2000" b="1" dirty="0" smtClean="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là</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loài</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cây</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có</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tên</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trong</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bài</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hát</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Đi</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học</a:t>
              </a:r>
              <a:r>
                <a:rPr lang="en-US" sz="2000" b="1" dirty="0">
                  <a:solidFill>
                    <a:srgbClr val="0000CC"/>
                  </a:solidFill>
                  <a:latin typeface="Times New Roman" panose="02020603050405020304" pitchFamily="18" charset="0"/>
                  <a:cs typeface="Times New Roman" panose="02020603050405020304" pitchFamily="18" charset="0"/>
                </a:rPr>
                <a:t>” </a:t>
              </a:r>
            </a:p>
            <a:p>
              <a:pPr algn="ctr"/>
              <a:r>
                <a:rPr lang="en-US" sz="2000" b="1" dirty="0" err="1">
                  <a:solidFill>
                    <a:srgbClr val="0000CC"/>
                  </a:solidFill>
                  <a:latin typeface="Times New Roman" panose="02020603050405020304" pitchFamily="18" charset="0"/>
                  <a:cs typeface="Times New Roman" panose="02020603050405020304" pitchFamily="18" charset="0"/>
                </a:rPr>
                <a:t>của</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nhạc</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sĩ</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Bùi</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smtClean="0">
                  <a:solidFill>
                    <a:srgbClr val="0000CC"/>
                  </a:solidFill>
                  <a:latin typeface="Times New Roman" panose="02020603050405020304" pitchFamily="18" charset="0"/>
                  <a:cs typeface="Times New Roman" panose="02020603050405020304" pitchFamily="18" charset="0"/>
                </a:rPr>
                <a:t>Đình</a:t>
              </a:r>
              <a:r>
                <a:rPr lang="en-US" sz="2000" b="1" dirty="0" smtClean="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Thảo</a:t>
              </a:r>
              <a:r>
                <a:rPr lang="en-US" sz="2000" b="1" dirty="0">
                  <a:solidFill>
                    <a:srgbClr val="0000CC"/>
                  </a:solidFill>
                  <a:latin typeface="Times New Roman" panose="02020603050405020304" pitchFamily="18" charset="0"/>
                  <a:cs typeface="Times New Roman" panose="02020603050405020304" pitchFamily="18" charset="0"/>
                </a:rPr>
                <a:t>.</a:t>
              </a:r>
            </a:p>
          </p:txBody>
        </p:sp>
        <p:sp>
          <p:nvSpPr>
            <p:cNvPr id="5465" name="Oval 170"/>
            <p:cNvSpPr>
              <a:spLocks noChangeArrowheads="1"/>
            </p:cNvSpPr>
            <p:nvPr/>
          </p:nvSpPr>
          <p:spPr bwMode="auto">
            <a:xfrm>
              <a:off x="468" y="3295"/>
              <a:ext cx="454" cy="454"/>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dirty="0">
                  <a:solidFill>
                    <a:srgbClr val="00FFCC"/>
                  </a:solidFill>
                </a:rPr>
                <a:t>3</a:t>
              </a:r>
            </a:p>
          </p:txBody>
        </p:sp>
      </p:grpSp>
      <p:sp>
        <p:nvSpPr>
          <p:cNvPr id="17579" name="Text Box 171"/>
          <p:cNvSpPr txBox="1">
            <a:spLocks noChangeArrowheads="1"/>
          </p:cNvSpPr>
          <p:nvPr/>
        </p:nvSpPr>
        <p:spPr bwMode="auto">
          <a:xfrm>
            <a:off x="4714875" y="981075"/>
            <a:ext cx="504825" cy="519113"/>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h</a:t>
            </a:r>
          </a:p>
        </p:txBody>
      </p:sp>
      <p:graphicFrame>
        <p:nvGraphicFramePr>
          <p:cNvPr id="17580" name="Group 172"/>
          <p:cNvGraphicFramePr>
            <a:graphicFrameLocks noGrp="1"/>
          </p:cNvGraphicFramePr>
          <p:nvPr/>
        </p:nvGraphicFramePr>
        <p:xfrm>
          <a:off x="3859213" y="1525588"/>
          <a:ext cx="3605212" cy="608012"/>
        </p:xfrm>
        <a:graphic>
          <a:graphicData uri="http://schemas.openxmlformats.org/drawingml/2006/table">
            <a:tbl>
              <a:tblPr/>
              <a:tblGrid>
                <a:gridCol w="720725"/>
                <a:gridCol w="722312"/>
                <a:gridCol w="720725"/>
                <a:gridCol w="720725"/>
                <a:gridCol w="720725"/>
              </a:tblGrid>
              <a:tr h="60801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660066"/>
                          </a:solidFill>
                          <a:effectLst/>
                          <a:latin typeface=".VnTimeH" panose="020B7200000000000000" pitchFamily="34" charset="0"/>
                          <a:cs typeface="Arial" panose="020B0604020202020204" pitchFamily="34" charset="0"/>
                        </a:rPr>
                        <a:t>C</a:t>
                      </a:r>
                      <a:endParaRPr kumimoji="0" lang="en-GB" sz="2800" b="1" i="0" u="none" strike="noStrike" cap="none" normalizeH="0" baseline="0" dirty="0" smtClean="0">
                        <a:ln>
                          <a:noFill/>
                        </a:ln>
                        <a:solidFill>
                          <a:srgbClr val="660066"/>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chemeClr val="folHlink"/>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66"/>
                          </a:solidFill>
                          <a:effectLst/>
                          <a:latin typeface=".VnTimeH" panose="020B7200000000000000" pitchFamily="34" charset="0"/>
                          <a:cs typeface="Arial" panose="020B0604020202020204" pitchFamily="34" charset="0"/>
                        </a:rPr>
                        <a:t>©</a:t>
                      </a:r>
                      <a:endParaRPr kumimoji="0" lang="en-GB" sz="2800" b="1" i="0" u="none" strike="noStrike" cap="none" normalizeH="0" baseline="0" dirty="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660066"/>
                          </a:solidFill>
                          <a:effectLst/>
                          <a:latin typeface=".VnTimeH" panose="020B7200000000000000" pitchFamily="34" charset="0"/>
                          <a:cs typeface="Arial" panose="020B0604020202020204" pitchFamily="34" charset="0"/>
                        </a:rPr>
                        <a:t>Y</a:t>
                      </a:r>
                      <a:endParaRPr kumimoji="0" lang="en-GB" sz="2800" b="1" i="0" u="none" strike="noStrike" cap="none" normalizeH="0" baseline="0" smtClean="0">
                        <a:ln>
                          <a:noFill/>
                        </a:ln>
                        <a:solidFill>
                          <a:srgbClr val="66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chemeClr val="folHlink"/>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660066"/>
                          </a:solidFill>
                          <a:effectLst/>
                          <a:latin typeface=".VnTimeH" panose="020B7200000000000000" pitchFamily="34" charset="0"/>
                          <a:cs typeface="Arial" panose="020B0604020202020204" pitchFamily="34" charset="0"/>
                        </a:rPr>
                        <a:t>C</a:t>
                      </a:r>
                      <a:endParaRPr kumimoji="0" lang="en-GB" sz="2800" b="1" i="0" u="none" strike="noStrike" cap="none" normalizeH="0" baseline="0" smtClean="0">
                        <a:ln>
                          <a:noFill/>
                        </a:ln>
                        <a:solidFill>
                          <a:srgbClr val="66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chemeClr val="folHlink"/>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660066"/>
                          </a:solidFill>
                          <a:effectLst/>
                          <a:latin typeface=".VnTimeH" panose="020B7200000000000000" pitchFamily="34" charset="0"/>
                          <a:cs typeface="Arial" panose="020B0604020202020204" pitchFamily="34" charset="0"/>
                        </a:rPr>
                        <a:t>ä</a:t>
                      </a:r>
                      <a:endParaRPr kumimoji="0" lang="en-GB" sz="2800" b="1" i="0" u="none" strike="noStrike" cap="none" normalizeH="0" baseline="0" smtClean="0">
                        <a:ln>
                          <a:noFill/>
                        </a:ln>
                        <a:solidFill>
                          <a:srgbClr val="66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chemeClr val="folHlink"/>
                        </a:gs>
                      </a:gsLst>
                      <a:path path="shape">
                        <a:fillToRect l="50000" t="50000" r="50000" b="50000"/>
                      </a:path>
                    </a:gradFill>
                  </a:tcPr>
                </a:tc>
              </a:tr>
            </a:tbl>
          </a:graphicData>
        </a:graphic>
      </p:graphicFrame>
      <p:sp>
        <p:nvSpPr>
          <p:cNvPr id="17594" name="Text Box 186"/>
          <p:cNvSpPr txBox="1">
            <a:spLocks noChangeArrowheads="1"/>
          </p:cNvSpPr>
          <p:nvPr/>
        </p:nvSpPr>
        <p:spPr bwMode="auto">
          <a:xfrm>
            <a:off x="5364163" y="1557338"/>
            <a:ext cx="504825" cy="519112"/>
          </a:xfrm>
          <a:prstGeom prst="rect">
            <a:avLst/>
          </a:prstGeom>
          <a:gradFill rotWithShape="1">
            <a:gsLst>
              <a:gs pos="0">
                <a:schemeClr val="bg1"/>
              </a:gs>
              <a:gs pos="100000">
                <a:schemeClr val="folHlink"/>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595" name="Text Box 187"/>
          <p:cNvSpPr txBox="1">
            <a:spLocks noChangeArrowheads="1"/>
          </p:cNvSpPr>
          <p:nvPr/>
        </p:nvSpPr>
        <p:spPr bwMode="auto">
          <a:xfrm>
            <a:off x="6084888" y="1557338"/>
            <a:ext cx="504825" cy="519112"/>
          </a:xfrm>
          <a:prstGeom prst="rect">
            <a:avLst/>
          </a:prstGeom>
          <a:gradFill rotWithShape="1">
            <a:gsLst>
              <a:gs pos="0">
                <a:schemeClr val="bg1"/>
              </a:gs>
              <a:gs pos="100000">
                <a:schemeClr val="folHlink"/>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596" name="Text Box 188"/>
          <p:cNvSpPr txBox="1">
            <a:spLocks noChangeArrowheads="1"/>
          </p:cNvSpPr>
          <p:nvPr/>
        </p:nvSpPr>
        <p:spPr bwMode="auto">
          <a:xfrm>
            <a:off x="6875463" y="1557338"/>
            <a:ext cx="504825" cy="519112"/>
          </a:xfrm>
          <a:prstGeom prst="rect">
            <a:avLst/>
          </a:prstGeom>
          <a:gradFill rotWithShape="1">
            <a:gsLst>
              <a:gs pos="0">
                <a:schemeClr val="bg1"/>
              </a:gs>
              <a:gs pos="100000">
                <a:schemeClr val="folHlink"/>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597" name="Text Box 189"/>
          <p:cNvSpPr txBox="1">
            <a:spLocks noChangeArrowheads="1"/>
          </p:cNvSpPr>
          <p:nvPr/>
        </p:nvSpPr>
        <p:spPr bwMode="auto">
          <a:xfrm>
            <a:off x="4714875" y="1557338"/>
            <a:ext cx="504825" cy="519112"/>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598" name="Text Box 190"/>
          <p:cNvSpPr txBox="1">
            <a:spLocks noChangeArrowheads="1"/>
          </p:cNvSpPr>
          <p:nvPr/>
        </p:nvSpPr>
        <p:spPr bwMode="auto">
          <a:xfrm>
            <a:off x="4643438" y="2205038"/>
            <a:ext cx="576262" cy="519112"/>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599" name="Text Box 191"/>
          <p:cNvSpPr txBox="1">
            <a:spLocks noChangeArrowheads="1"/>
          </p:cNvSpPr>
          <p:nvPr/>
        </p:nvSpPr>
        <p:spPr bwMode="auto">
          <a:xfrm>
            <a:off x="1763713" y="2179638"/>
            <a:ext cx="504825" cy="528637"/>
          </a:xfrm>
          <a:prstGeom prst="rect">
            <a:avLst/>
          </a:prstGeom>
          <a:gradFill rotWithShape="1">
            <a:gsLst>
              <a:gs pos="0">
                <a:schemeClr val="bg1"/>
              </a:gs>
              <a:gs pos="100000">
                <a:srgbClr val="6666FF"/>
              </a:gs>
            </a:gsLst>
            <a:path path="shape">
              <a:fillToRect l="50000" t="50000" r="50000" b="50000"/>
            </a:path>
          </a:gradFill>
          <a:ln w="9525">
            <a:solidFill>
              <a:srgbClr val="CC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00" name="Text Box 192"/>
          <p:cNvSpPr txBox="1">
            <a:spLocks noChangeArrowheads="1"/>
          </p:cNvSpPr>
          <p:nvPr/>
        </p:nvSpPr>
        <p:spPr bwMode="auto">
          <a:xfrm>
            <a:off x="2484438" y="2179638"/>
            <a:ext cx="504825" cy="528637"/>
          </a:xfrm>
          <a:prstGeom prst="rect">
            <a:avLst/>
          </a:prstGeom>
          <a:gradFill rotWithShape="1">
            <a:gsLst>
              <a:gs pos="0">
                <a:schemeClr val="bg1"/>
              </a:gs>
              <a:gs pos="100000">
                <a:srgbClr val="6666FF"/>
              </a:gs>
            </a:gsLst>
            <a:path path="shape">
              <a:fillToRect l="50000" t="50000" r="50000" b="50000"/>
            </a:path>
          </a:gradFill>
          <a:ln w="9525">
            <a:solidFill>
              <a:srgbClr val="CC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01" name="Text Box 193"/>
          <p:cNvSpPr txBox="1">
            <a:spLocks noChangeArrowheads="1"/>
          </p:cNvSpPr>
          <p:nvPr/>
        </p:nvSpPr>
        <p:spPr bwMode="auto">
          <a:xfrm>
            <a:off x="3203575" y="2179638"/>
            <a:ext cx="504825" cy="528637"/>
          </a:xfrm>
          <a:prstGeom prst="rect">
            <a:avLst/>
          </a:prstGeom>
          <a:gradFill rotWithShape="1">
            <a:gsLst>
              <a:gs pos="0">
                <a:schemeClr val="bg1"/>
              </a:gs>
              <a:gs pos="100000">
                <a:srgbClr val="6666FF"/>
              </a:gs>
            </a:gsLst>
            <a:path path="shape">
              <a:fillToRect l="50000" t="50000" r="50000" b="50000"/>
            </a:path>
          </a:gradFill>
          <a:ln w="9525">
            <a:solidFill>
              <a:srgbClr val="CC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02" name="Text Box 194"/>
          <p:cNvSpPr txBox="1">
            <a:spLocks noChangeArrowheads="1"/>
          </p:cNvSpPr>
          <p:nvPr/>
        </p:nvSpPr>
        <p:spPr bwMode="auto">
          <a:xfrm>
            <a:off x="3924300" y="2179638"/>
            <a:ext cx="504825" cy="528637"/>
          </a:xfrm>
          <a:prstGeom prst="rect">
            <a:avLst/>
          </a:prstGeom>
          <a:gradFill rotWithShape="1">
            <a:gsLst>
              <a:gs pos="0">
                <a:schemeClr val="bg1"/>
              </a:gs>
              <a:gs pos="100000">
                <a:srgbClr val="6666FF"/>
              </a:gs>
            </a:gsLst>
            <a:path path="shape">
              <a:fillToRect l="50000" t="50000" r="50000" b="50000"/>
            </a:path>
          </a:gradFill>
          <a:ln w="9525">
            <a:solidFill>
              <a:srgbClr val="CC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03" name="Text Box 195"/>
          <p:cNvSpPr txBox="1">
            <a:spLocks noChangeArrowheads="1"/>
          </p:cNvSpPr>
          <p:nvPr/>
        </p:nvSpPr>
        <p:spPr bwMode="auto">
          <a:xfrm>
            <a:off x="5437188" y="2179638"/>
            <a:ext cx="504825" cy="528637"/>
          </a:xfrm>
          <a:prstGeom prst="rect">
            <a:avLst/>
          </a:prstGeom>
          <a:gradFill rotWithShape="1">
            <a:gsLst>
              <a:gs pos="0">
                <a:schemeClr val="bg1"/>
              </a:gs>
              <a:gs pos="100000">
                <a:srgbClr val="6666FF"/>
              </a:gs>
            </a:gsLst>
            <a:path path="shape">
              <a:fillToRect l="50000" t="50000" r="50000" b="50000"/>
            </a:path>
          </a:gradFill>
          <a:ln w="9525">
            <a:solidFill>
              <a:srgbClr val="CC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04" name="Text Box 196"/>
          <p:cNvSpPr txBox="1">
            <a:spLocks noChangeArrowheads="1"/>
          </p:cNvSpPr>
          <p:nvPr/>
        </p:nvSpPr>
        <p:spPr bwMode="auto">
          <a:xfrm>
            <a:off x="6156325" y="2179638"/>
            <a:ext cx="504825" cy="528637"/>
          </a:xfrm>
          <a:prstGeom prst="rect">
            <a:avLst/>
          </a:prstGeom>
          <a:gradFill rotWithShape="1">
            <a:gsLst>
              <a:gs pos="0">
                <a:schemeClr val="bg1"/>
              </a:gs>
              <a:gs pos="100000">
                <a:srgbClr val="6666FF"/>
              </a:gs>
            </a:gsLst>
            <a:path path="shape">
              <a:fillToRect l="50000" t="50000" r="50000" b="50000"/>
            </a:path>
          </a:gradFill>
          <a:ln w="9525">
            <a:solidFill>
              <a:srgbClr val="CC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05" name="Text Box 197"/>
          <p:cNvSpPr txBox="1">
            <a:spLocks noChangeArrowheads="1"/>
          </p:cNvSpPr>
          <p:nvPr/>
        </p:nvSpPr>
        <p:spPr bwMode="auto">
          <a:xfrm>
            <a:off x="6877050" y="2179638"/>
            <a:ext cx="504825" cy="528637"/>
          </a:xfrm>
          <a:prstGeom prst="rect">
            <a:avLst/>
          </a:prstGeom>
          <a:gradFill rotWithShape="1">
            <a:gsLst>
              <a:gs pos="0">
                <a:schemeClr val="bg1"/>
              </a:gs>
              <a:gs pos="100000">
                <a:srgbClr val="6666FF"/>
              </a:gs>
            </a:gsLst>
            <a:path path="shape">
              <a:fillToRect l="50000" t="50000" r="50000" b="50000"/>
            </a:path>
          </a:gradFill>
          <a:ln w="9525">
            <a:solidFill>
              <a:srgbClr val="CC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grpSp>
        <p:nvGrpSpPr>
          <p:cNvPr id="17606" name="Group 198"/>
          <p:cNvGrpSpPr>
            <a:grpSpLocks/>
          </p:cNvGrpSpPr>
          <p:nvPr/>
        </p:nvGrpSpPr>
        <p:grpSpPr bwMode="auto">
          <a:xfrm>
            <a:off x="457199" y="5364115"/>
            <a:ext cx="8569325" cy="1484313"/>
            <a:chOff x="288" y="3100"/>
            <a:chExt cx="5398" cy="1089"/>
          </a:xfrm>
        </p:grpSpPr>
        <p:sp>
          <p:nvSpPr>
            <p:cNvPr id="5462" name="Rectangle 199"/>
            <p:cNvSpPr>
              <a:spLocks noChangeArrowheads="1"/>
            </p:cNvSpPr>
            <p:nvPr/>
          </p:nvSpPr>
          <p:spPr bwMode="auto">
            <a:xfrm>
              <a:off x="288" y="3100"/>
              <a:ext cx="5398" cy="1089"/>
            </a:xfrm>
            <a:prstGeom prst="rect">
              <a:avLst/>
            </a:prstGeom>
            <a:solidFill>
              <a:schemeClr val="accent1"/>
            </a:soli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vi-VN" sz="2000" b="1" dirty="0">
                  <a:solidFill>
                    <a:srgbClr val="0000CC"/>
                  </a:solidFill>
                  <a:latin typeface="Times New Roman" panose="02020603050405020304" pitchFamily="18" charset="0"/>
                  <a:cs typeface="Times New Roman" panose="02020603050405020304" pitchFamily="18" charset="0"/>
                </a:rPr>
                <a:t>“ Cây </a:t>
              </a:r>
              <a:r>
                <a:rPr lang="vi-VN" sz="2000" b="1" dirty="0" smtClean="0">
                  <a:solidFill>
                    <a:srgbClr val="0000CC"/>
                  </a:solidFill>
                  <a:latin typeface="Times New Roman" panose="02020603050405020304" pitchFamily="18" charset="0"/>
                  <a:cs typeface="Times New Roman" panose="02020603050405020304" pitchFamily="18" charset="0"/>
                </a:rPr>
                <a:t>g</a:t>
              </a:r>
              <a:r>
                <a:rPr lang="en-US" sz="2000" b="1" dirty="0" smtClean="0">
                  <a:solidFill>
                    <a:srgbClr val="0000CC"/>
                  </a:solidFill>
                  <a:latin typeface="Times New Roman" panose="02020603050405020304" pitchFamily="18" charset="0"/>
                  <a:cs typeface="Times New Roman" panose="02020603050405020304" pitchFamily="18" charset="0"/>
                </a:rPr>
                <a:t>ì </a:t>
              </a:r>
              <a:r>
                <a:rPr lang="vi-VN" sz="2000" b="1" dirty="0" smtClean="0">
                  <a:solidFill>
                    <a:srgbClr val="0000CC"/>
                  </a:solidFill>
                  <a:latin typeface="Times New Roman" panose="02020603050405020304" pitchFamily="18" charset="0"/>
                  <a:cs typeface="Times New Roman" panose="02020603050405020304" pitchFamily="18" charset="0"/>
                </a:rPr>
                <a:t>mọc </a:t>
              </a:r>
              <a:r>
                <a:rPr lang="vi-VN" sz="2000" b="1" dirty="0">
                  <a:solidFill>
                    <a:srgbClr val="0000CC"/>
                  </a:solidFill>
                  <a:latin typeface="Times New Roman" panose="02020603050405020304" pitchFamily="18" charset="0"/>
                  <a:cs typeface="Times New Roman" panose="02020603050405020304" pitchFamily="18" charset="0"/>
                </a:rPr>
                <a:t>ở sân trường</a:t>
              </a:r>
            </a:p>
            <a:p>
              <a:pPr algn="ctr"/>
              <a:r>
                <a:rPr lang="vi-VN" sz="2000" b="1" dirty="0">
                  <a:solidFill>
                    <a:srgbClr val="0000CC"/>
                  </a:solidFill>
                  <a:latin typeface="Times New Roman" panose="02020603050405020304" pitchFamily="18" charset="0"/>
                  <a:cs typeface="Times New Roman" panose="02020603050405020304" pitchFamily="18" charset="0"/>
                </a:rPr>
                <a:t>    Cùng em năm tháng thân thương bạn bè</a:t>
              </a:r>
            </a:p>
            <a:p>
              <a:pPr algn="ctr"/>
              <a:r>
                <a:rPr lang="pt-BR" sz="2000" b="1" dirty="0">
                  <a:solidFill>
                    <a:srgbClr val="0000CC"/>
                  </a:solidFill>
                  <a:latin typeface="Times New Roman" panose="02020603050405020304" pitchFamily="18" charset="0"/>
                  <a:cs typeface="Times New Roman" panose="02020603050405020304" pitchFamily="18" charset="0"/>
                </a:rPr>
                <a:t>       Nấp trong tán lá tiếng ve</a:t>
              </a:r>
            </a:p>
            <a:p>
              <a:pPr algn="ctr"/>
              <a:r>
                <a:rPr lang="en-US" sz="2000" b="1" dirty="0" err="1">
                  <a:solidFill>
                    <a:srgbClr val="0000CC"/>
                  </a:solidFill>
                  <a:latin typeface="Times New Roman" panose="02020603050405020304" pitchFamily="18" charset="0"/>
                  <a:cs typeface="Times New Roman" panose="02020603050405020304" pitchFamily="18" charset="0"/>
                </a:rPr>
                <a:t>Sắc</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hoa</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đỏ</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rực</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gọi</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hè</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đến</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mau</a:t>
              </a:r>
              <a:r>
                <a:rPr lang="en-US" sz="2000" b="1" dirty="0">
                  <a:solidFill>
                    <a:srgbClr val="0000CC"/>
                  </a:solidFill>
                  <a:latin typeface="Times New Roman" panose="02020603050405020304" pitchFamily="18" charset="0"/>
                  <a:cs typeface="Times New Roman" panose="02020603050405020304" pitchFamily="18" charset="0"/>
                </a:rPr>
                <a:t>. ”</a:t>
              </a:r>
            </a:p>
          </p:txBody>
        </p:sp>
        <p:sp>
          <p:nvSpPr>
            <p:cNvPr id="5463" name="Oval 200"/>
            <p:cNvSpPr>
              <a:spLocks noChangeArrowheads="1"/>
            </p:cNvSpPr>
            <p:nvPr/>
          </p:nvSpPr>
          <p:spPr bwMode="auto">
            <a:xfrm>
              <a:off x="469" y="3236"/>
              <a:ext cx="454" cy="454"/>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dirty="0">
                  <a:solidFill>
                    <a:srgbClr val="00FFCC"/>
                  </a:solidFill>
                </a:rPr>
                <a:t>4</a:t>
              </a:r>
            </a:p>
          </p:txBody>
        </p:sp>
      </p:grpSp>
      <p:graphicFrame>
        <p:nvGraphicFramePr>
          <p:cNvPr id="17609" name="Group 201"/>
          <p:cNvGraphicFramePr>
            <a:graphicFrameLocks noGrp="1"/>
          </p:cNvGraphicFramePr>
          <p:nvPr>
            <p:extLst/>
          </p:nvPr>
        </p:nvGraphicFramePr>
        <p:xfrm>
          <a:off x="1684338" y="2100263"/>
          <a:ext cx="5767387" cy="608012"/>
        </p:xfrm>
        <a:graphic>
          <a:graphicData uri="http://schemas.openxmlformats.org/drawingml/2006/table">
            <a:tbl>
              <a:tblPr/>
              <a:tblGrid>
                <a:gridCol w="720725"/>
                <a:gridCol w="722312"/>
                <a:gridCol w="720725"/>
                <a:gridCol w="720725"/>
                <a:gridCol w="720725"/>
                <a:gridCol w="720725"/>
                <a:gridCol w="720725"/>
                <a:gridCol w="720725"/>
              </a:tblGrid>
              <a:tr h="60801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FF"/>
                          </a:solidFill>
                          <a:effectLst/>
                          <a:latin typeface=".VnTimeH" panose="020B7200000000000000" pitchFamily="34" charset="0"/>
                          <a:cs typeface="Arial" panose="020B0604020202020204" pitchFamily="34" charset="0"/>
                        </a:rPr>
                        <a:t>P</a:t>
                      </a:r>
                      <a:endParaRPr kumimoji="0" lang="en-GB" sz="2800" b="1" i="0" u="none" strike="noStrike" cap="none" normalizeH="0" baseline="0" dirty="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rPr>
                        <a:t>H</a:t>
                      </a:r>
                      <a:endParaRPr kumimoji="0" lang="en-GB"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FF"/>
                          </a:solidFill>
                          <a:effectLst/>
                          <a:latin typeface=".VnTimeH" panose="020B7200000000000000" pitchFamily="34" charset="0"/>
                          <a:cs typeface="Arial" panose="020B0604020202020204" pitchFamily="34" charset="0"/>
                        </a:rPr>
                        <a:t>­Ư</a:t>
                      </a:r>
                      <a:endParaRPr kumimoji="0" lang="en-GB" sz="2800" b="1" i="0" u="none" strike="noStrike" cap="none" normalizeH="0" baseline="0" dirty="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rPr>
                        <a:t>î</a:t>
                      </a:r>
                      <a:endParaRPr kumimoji="0" lang="en-GB"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rPr>
                        <a:t>N</a:t>
                      </a:r>
                      <a:endParaRPr kumimoji="0" lang="en-GB"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rPr>
                        <a:t>G</a:t>
                      </a:r>
                      <a:endParaRPr kumimoji="0" lang="en-GB"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rPr>
                        <a:t>V</a:t>
                      </a:r>
                      <a:endParaRPr kumimoji="0" lang="en-GB"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rPr>
                        <a:t>Ü</a:t>
                      </a:r>
                      <a:endParaRPr kumimoji="0" lang="en-GB"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r>
            </a:tbl>
          </a:graphicData>
        </a:graphic>
      </p:graphicFrame>
      <p:sp>
        <p:nvSpPr>
          <p:cNvPr id="17629" name="Text Box 221"/>
          <p:cNvSpPr txBox="1">
            <a:spLocks noChangeArrowheads="1"/>
          </p:cNvSpPr>
          <p:nvPr/>
        </p:nvSpPr>
        <p:spPr bwMode="auto">
          <a:xfrm>
            <a:off x="4572000" y="2133600"/>
            <a:ext cx="685800" cy="519113"/>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n</a:t>
            </a:r>
          </a:p>
        </p:txBody>
      </p:sp>
      <p:sp>
        <p:nvSpPr>
          <p:cNvPr id="17630" name="Text Box 222"/>
          <p:cNvSpPr txBox="1">
            <a:spLocks noChangeArrowheads="1"/>
          </p:cNvSpPr>
          <p:nvPr/>
        </p:nvSpPr>
        <p:spPr bwMode="auto">
          <a:xfrm>
            <a:off x="4714875" y="2781300"/>
            <a:ext cx="504825" cy="519113"/>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31" name="Text Box 223"/>
          <p:cNvSpPr txBox="1">
            <a:spLocks noChangeArrowheads="1"/>
          </p:cNvSpPr>
          <p:nvPr/>
        </p:nvSpPr>
        <p:spPr bwMode="auto">
          <a:xfrm>
            <a:off x="5435600" y="2781300"/>
            <a:ext cx="504825" cy="519113"/>
          </a:xfrm>
          <a:prstGeom prst="rect">
            <a:avLst/>
          </a:prstGeom>
          <a:gradFill rotWithShape="1">
            <a:gsLst>
              <a:gs pos="0">
                <a:schemeClr val="bg1"/>
              </a:gs>
              <a:gs pos="100000">
                <a:srgbClr val="9933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32" name="Text Box 224"/>
          <p:cNvSpPr txBox="1">
            <a:spLocks noChangeArrowheads="1"/>
          </p:cNvSpPr>
          <p:nvPr/>
        </p:nvSpPr>
        <p:spPr bwMode="auto">
          <a:xfrm>
            <a:off x="6084888" y="2781300"/>
            <a:ext cx="504825" cy="519113"/>
          </a:xfrm>
          <a:prstGeom prst="rect">
            <a:avLst/>
          </a:prstGeom>
          <a:gradFill rotWithShape="1">
            <a:gsLst>
              <a:gs pos="0">
                <a:schemeClr val="bg1"/>
              </a:gs>
              <a:gs pos="100000">
                <a:srgbClr val="9933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33" name="Text Box 225"/>
          <p:cNvSpPr txBox="1">
            <a:spLocks noChangeArrowheads="1"/>
          </p:cNvSpPr>
          <p:nvPr/>
        </p:nvSpPr>
        <p:spPr bwMode="auto">
          <a:xfrm>
            <a:off x="6804025" y="2781300"/>
            <a:ext cx="504825" cy="519113"/>
          </a:xfrm>
          <a:prstGeom prst="rect">
            <a:avLst/>
          </a:prstGeom>
          <a:gradFill rotWithShape="1">
            <a:gsLst>
              <a:gs pos="0">
                <a:schemeClr val="bg1"/>
              </a:gs>
              <a:gs pos="100000">
                <a:srgbClr val="9933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34" name="Text Box 226"/>
          <p:cNvSpPr txBox="1">
            <a:spLocks noChangeArrowheads="1"/>
          </p:cNvSpPr>
          <p:nvPr/>
        </p:nvSpPr>
        <p:spPr bwMode="auto">
          <a:xfrm>
            <a:off x="7524750" y="2781300"/>
            <a:ext cx="504825" cy="519113"/>
          </a:xfrm>
          <a:prstGeom prst="rect">
            <a:avLst/>
          </a:prstGeom>
          <a:gradFill rotWithShape="1">
            <a:gsLst>
              <a:gs pos="0">
                <a:schemeClr val="bg1"/>
              </a:gs>
              <a:gs pos="100000">
                <a:srgbClr val="9933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35" name="Text Box 227"/>
          <p:cNvSpPr txBox="1">
            <a:spLocks noChangeArrowheads="1"/>
          </p:cNvSpPr>
          <p:nvPr/>
        </p:nvSpPr>
        <p:spPr bwMode="auto">
          <a:xfrm>
            <a:off x="8243888" y="2781300"/>
            <a:ext cx="504825" cy="519113"/>
          </a:xfrm>
          <a:prstGeom prst="rect">
            <a:avLst/>
          </a:prstGeom>
          <a:gradFill rotWithShape="1">
            <a:gsLst>
              <a:gs pos="0">
                <a:schemeClr val="bg1"/>
              </a:gs>
              <a:gs pos="100000">
                <a:srgbClr val="9933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grpSp>
        <p:nvGrpSpPr>
          <p:cNvPr id="17636" name="Group 228"/>
          <p:cNvGrpSpPr>
            <a:grpSpLocks/>
          </p:cNvGrpSpPr>
          <p:nvPr/>
        </p:nvGrpSpPr>
        <p:grpSpPr bwMode="auto">
          <a:xfrm>
            <a:off x="527049" y="5381833"/>
            <a:ext cx="8569325" cy="1484313"/>
            <a:chOff x="287" y="3113"/>
            <a:chExt cx="5398" cy="1089"/>
          </a:xfrm>
        </p:grpSpPr>
        <p:sp>
          <p:nvSpPr>
            <p:cNvPr id="5460" name="Rectangle 229"/>
            <p:cNvSpPr>
              <a:spLocks noChangeArrowheads="1"/>
            </p:cNvSpPr>
            <p:nvPr/>
          </p:nvSpPr>
          <p:spPr bwMode="auto">
            <a:xfrm>
              <a:off x="287" y="3113"/>
              <a:ext cx="5398" cy="1089"/>
            </a:xfrm>
            <a:prstGeom prst="rect">
              <a:avLst/>
            </a:prstGeom>
            <a:solidFill>
              <a:schemeClr val="accent1"/>
            </a:soli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Cây</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smtClean="0">
                  <a:solidFill>
                    <a:srgbClr val="0000CC"/>
                  </a:solidFill>
                  <a:latin typeface="Times New Roman" panose="02020603050405020304" pitchFamily="18" charset="0"/>
                  <a:cs typeface="Times New Roman" panose="02020603050405020304" pitchFamily="18" charset="0"/>
                </a:rPr>
                <a:t>gì</a:t>
              </a:r>
              <a:r>
                <a:rPr lang="en-US" sz="2000" b="1" dirty="0" smtClean="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bé</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nhỏ</a:t>
              </a:r>
              <a:endParaRPr lang="en-US" sz="2000" b="1" dirty="0">
                <a:solidFill>
                  <a:srgbClr val="0000CC"/>
                </a:solidFill>
                <a:latin typeface="Times New Roman" panose="02020603050405020304" pitchFamily="18" charset="0"/>
                <a:cs typeface="Times New Roman" panose="02020603050405020304" pitchFamily="18" charset="0"/>
              </a:endParaRPr>
            </a:p>
            <a:p>
              <a:pPr algn="ctr"/>
              <a:r>
                <a:rPr lang="vi-VN" sz="2000" b="1" dirty="0">
                  <a:solidFill>
                    <a:srgbClr val="0000CC"/>
                  </a:solidFill>
                  <a:latin typeface="Times New Roman" panose="02020603050405020304" pitchFamily="18" charset="0"/>
                  <a:cs typeface="Times New Roman" panose="02020603050405020304" pitchFamily="18" charset="0"/>
                </a:rPr>
                <a:t>          Hạt nó nuôi người</a:t>
              </a:r>
            </a:p>
            <a:p>
              <a:pPr algn="ctr"/>
              <a:r>
                <a:rPr lang="vi-VN" sz="2000" b="1" dirty="0">
                  <a:solidFill>
                    <a:srgbClr val="0000CC"/>
                  </a:solidFill>
                  <a:latin typeface="Times New Roman" panose="02020603050405020304" pitchFamily="18" charset="0"/>
                  <a:cs typeface="Times New Roman" panose="02020603050405020304" pitchFamily="18" charset="0"/>
                </a:rPr>
                <a:t>                    Tháng Năm, tháng Mười</a:t>
              </a:r>
            </a:p>
            <a:p>
              <a:pPr algn="ct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Cả</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làng</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đi</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gặt</a:t>
              </a:r>
              <a:r>
                <a:rPr lang="en-US" sz="2000" b="1" dirty="0">
                  <a:solidFill>
                    <a:srgbClr val="0000CC"/>
                  </a:solidFill>
                  <a:latin typeface="Times New Roman" panose="02020603050405020304" pitchFamily="18" charset="0"/>
                  <a:cs typeface="Times New Roman" panose="02020603050405020304" pitchFamily="18" charset="0"/>
                </a:rPr>
                <a:t>. ”</a:t>
              </a:r>
            </a:p>
          </p:txBody>
        </p:sp>
        <p:sp>
          <p:nvSpPr>
            <p:cNvPr id="5461" name="Oval 230"/>
            <p:cNvSpPr>
              <a:spLocks noChangeArrowheads="1"/>
            </p:cNvSpPr>
            <p:nvPr/>
          </p:nvSpPr>
          <p:spPr bwMode="auto">
            <a:xfrm>
              <a:off x="468" y="3249"/>
              <a:ext cx="454" cy="454"/>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dirty="0">
                  <a:solidFill>
                    <a:srgbClr val="00FFCC"/>
                  </a:solidFill>
                </a:rPr>
                <a:t>5</a:t>
              </a:r>
            </a:p>
          </p:txBody>
        </p:sp>
      </p:grpSp>
      <p:graphicFrame>
        <p:nvGraphicFramePr>
          <p:cNvPr id="17639" name="Group 231"/>
          <p:cNvGraphicFramePr>
            <a:graphicFrameLocks noGrp="1"/>
          </p:cNvGraphicFramePr>
          <p:nvPr/>
        </p:nvGraphicFramePr>
        <p:xfrm>
          <a:off x="4572000" y="2781300"/>
          <a:ext cx="4325938" cy="576263"/>
        </p:xfrm>
        <a:graphic>
          <a:graphicData uri="http://schemas.openxmlformats.org/drawingml/2006/table">
            <a:tbl>
              <a:tblPr/>
              <a:tblGrid>
                <a:gridCol w="720725"/>
                <a:gridCol w="722313"/>
                <a:gridCol w="720725"/>
                <a:gridCol w="720725"/>
                <a:gridCol w="720725"/>
                <a:gridCol w="720725"/>
              </a:tblGrid>
              <a:tr h="5762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rPr>
                        <a:t>C</a:t>
                      </a:r>
                      <a:endParaRPr kumimoji="0" lang="en-GB"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6600"/>
                          </a:solidFill>
                          <a:effectLst/>
                          <a:latin typeface=".VnTimeH" panose="020B7200000000000000" pitchFamily="34" charset="0"/>
                          <a:cs typeface="Arial" panose="020B0604020202020204" pitchFamily="34" charset="0"/>
                        </a:rPr>
                        <a:t>©</a:t>
                      </a:r>
                      <a:endParaRPr kumimoji="0" lang="en-GB" sz="2800" b="1" i="0" u="none" strike="noStrike" cap="none" normalizeH="0" baseline="0" smtClean="0">
                        <a:ln>
                          <a:noFill/>
                        </a:ln>
                        <a:solidFill>
                          <a:srgbClr val="0066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CC99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6600"/>
                          </a:solidFill>
                          <a:effectLst/>
                          <a:latin typeface=".VnTimeH" panose="020B7200000000000000" pitchFamily="34" charset="0"/>
                          <a:cs typeface="Arial" panose="020B0604020202020204" pitchFamily="34" charset="0"/>
                        </a:rPr>
                        <a:t>Y</a:t>
                      </a:r>
                      <a:endParaRPr kumimoji="0" lang="en-GB" sz="2800" b="1" i="0" u="none" strike="noStrike" cap="none" normalizeH="0" baseline="0" smtClean="0">
                        <a:ln>
                          <a:noFill/>
                        </a:ln>
                        <a:solidFill>
                          <a:srgbClr val="0066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CC99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6600"/>
                          </a:solidFill>
                          <a:effectLst/>
                          <a:latin typeface=".VnTimeH" panose="020B7200000000000000" pitchFamily="34" charset="0"/>
                          <a:cs typeface="Arial" panose="020B0604020202020204" pitchFamily="34" charset="0"/>
                        </a:rPr>
                        <a:t>L</a:t>
                      </a:r>
                      <a:endParaRPr kumimoji="0" lang="en-GB" sz="2800" b="1" i="0" u="none" strike="noStrike" cap="none" normalizeH="0" baseline="0" smtClean="0">
                        <a:ln>
                          <a:noFill/>
                        </a:ln>
                        <a:solidFill>
                          <a:srgbClr val="0066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CC99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6600"/>
                          </a:solidFill>
                          <a:effectLst/>
                          <a:latin typeface=".VnTimeH" panose="020B7200000000000000" pitchFamily="34" charset="0"/>
                          <a:cs typeface="Arial" panose="020B0604020202020204" pitchFamily="34" charset="0"/>
                        </a:rPr>
                        <a:t>ó</a:t>
                      </a:r>
                      <a:endParaRPr kumimoji="0" lang="en-GB" sz="2800" b="1" i="0" u="none" strike="noStrike" cap="none" normalizeH="0" baseline="0" smtClean="0">
                        <a:ln>
                          <a:noFill/>
                        </a:ln>
                        <a:solidFill>
                          <a:srgbClr val="0066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CC99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6600"/>
                          </a:solidFill>
                          <a:effectLst/>
                          <a:latin typeface=".VnTimeH" panose="020B7200000000000000" pitchFamily="34" charset="0"/>
                          <a:cs typeface="Arial" panose="020B0604020202020204" pitchFamily="34" charset="0"/>
                        </a:rPr>
                        <a:t>a</a:t>
                      </a:r>
                      <a:endParaRPr kumimoji="0" lang="en-GB" sz="2800" b="1" i="0" u="none" strike="noStrike" cap="none" normalizeH="0" baseline="0" smtClean="0">
                        <a:ln>
                          <a:noFill/>
                        </a:ln>
                        <a:solidFill>
                          <a:srgbClr val="0066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CC99FF"/>
                        </a:gs>
                      </a:gsLst>
                      <a:path path="shape">
                        <a:fillToRect l="50000" t="50000" r="50000" b="50000"/>
                      </a:path>
                    </a:gradFill>
                  </a:tcPr>
                </a:tc>
              </a:tr>
            </a:tbl>
          </a:graphicData>
        </a:graphic>
      </p:graphicFrame>
      <p:sp>
        <p:nvSpPr>
          <p:cNvPr id="17655" name="Text Box 247"/>
          <p:cNvSpPr txBox="1">
            <a:spLocks noChangeArrowheads="1"/>
          </p:cNvSpPr>
          <p:nvPr/>
        </p:nvSpPr>
        <p:spPr bwMode="auto">
          <a:xfrm>
            <a:off x="4572000" y="2743200"/>
            <a:ext cx="647700" cy="519113"/>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c</a:t>
            </a:r>
          </a:p>
        </p:txBody>
      </p:sp>
      <p:sp>
        <p:nvSpPr>
          <p:cNvPr id="17656" name="Text Box 248"/>
          <p:cNvSpPr txBox="1">
            <a:spLocks noChangeArrowheads="1"/>
          </p:cNvSpPr>
          <p:nvPr/>
        </p:nvSpPr>
        <p:spPr bwMode="auto">
          <a:xfrm>
            <a:off x="4714875" y="3414713"/>
            <a:ext cx="504825" cy="519112"/>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57" name="Text Box 249"/>
          <p:cNvSpPr txBox="1">
            <a:spLocks noChangeArrowheads="1"/>
          </p:cNvSpPr>
          <p:nvPr/>
        </p:nvSpPr>
        <p:spPr bwMode="auto">
          <a:xfrm>
            <a:off x="1763713" y="3414713"/>
            <a:ext cx="504825" cy="519112"/>
          </a:xfrm>
          <a:prstGeom prst="rect">
            <a:avLst/>
          </a:prstGeom>
          <a:gradFill rotWithShape="1">
            <a:gsLst>
              <a:gs pos="0">
                <a:schemeClr val="bg1"/>
              </a:gs>
              <a:gs pos="100000">
                <a:srgbClr val="00FFCC"/>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58" name="Text Box 250"/>
          <p:cNvSpPr txBox="1">
            <a:spLocks noChangeArrowheads="1"/>
          </p:cNvSpPr>
          <p:nvPr/>
        </p:nvSpPr>
        <p:spPr bwMode="auto">
          <a:xfrm>
            <a:off x="2484438" y="3414713"/>
            <a:ext cx="504825" cy="519112"/>
          </a:xfrm>
          <a:prstGeom prst="rect">
            <a:avLst/>
          </a:prstGeom>
          <a:gradFill rotWithShape="1">
            <a:gsLst>
              <a:gs pos="0">
                <a:schemeClr val="bg1"/>
              </a:gs>
              <a:gs pos="100000">
                <a:srgbClr val="00FFCC"/>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59" name="Text Box 251"/>
          <p:cNvSpPr txBox="1">
            <a:spLocks noChangeArrowheads="1"/>
          </p:cNvSpPr>
          <p:nvPr/>
        </p:nvSpPr>
        <p:spPr bwMode="auto">
          <a:xfrm>
            <a:off x="3203575" y="3414713"/>
            <a:ext cx="504825" cy="519112"/>
          </a:xfrm>
          <a:prstGeom prst="rect">
            <a:avLst/>
          </a:prstGeom>
          <a:gradFill rotWithShape="1">
            <a:gsLst>
              <a:gs pos="0">
                <a:schemeClr val="bg1"/>
              </a:gs>
              <a:gs pos="100000">
                <a:srgbClr val="00FFCC"/>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60" name="Text Box 252"/>
          <p:cNvSpPr txBox="1">
            <a:spLocks noChangeArrowheads="1"/>
          </p:cNvSpPr>
          <p:nvPr/>
        </p:nvSpPr>
        <p:spPr bwMode="auto">
          <a:xfrm>
            <a:off x="3924300" y="3414713"/>
            <a:ext cx="504825" cy="519112"/>
          </a:xfrm>
          <a:prstGeom prst="rect">
            <a:avLst/>
          </a:prstGeom>
          <a:gradFill rotWithShape="1">
            <a:gsLst>
              <a:gs pos="0">
                <a:schemeClr val="bg1"/>
              </a:gs>
              <a:gs pos="100000">
                <a:srgbClr val="00FFCC"/>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61" name="Text Box 253"/>
          <p:cNvSpPr txBox="1">
            <a:spLocks noChangeArrowheads="1"/>
          </p:cNvSpPr>
          <p:nvPr/>
        </p:nvSpPr>
        <p:spPr bwMode="auto">
          <a:xfrm>
            <a:off x="5364163" y="3414713"/>
            <a:ext cx="504825" cy="519112"/>
          </a:xfrm>
          <a:prstGeom prst="rect">
            <a:avLst/>
          </a:prstGeom>
          <a:gradFill rotWithShape="1">
            <a:gsLst>
              <a:gs pos="0">
                <a:schemeClr val="bg1"/>
              </a:gs>
              <a:gs pos="100000">
                <a:srgbClr val="00FFCC"/>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grpSp>
        <p:nvGrpSpPr>
          <p:cNvPr id="17662" name="Group 254"/>
          <p:cNvGrpSpPr>
            <a:grpSpLocks/>
          </p:cNvGrpSpPr>
          <p:nvPr/>
        </p:nvGrpSpPr>
        <p:grpSpPr bwMode="auto">
          <a:xfrm>
            <a:off x="530225" y="5339615"/>
            <a:ext cx="8569325" cy="1484312"/>
            <a:chOff x="334" y="2997"/>
            <a:chExt cx="5398" cy="1089"/>
          </a:xfrm>
        </p:grpSpPr>
        <p:sp>
          <p:nvSpPr>
            <p:cNvPr id="5458" name="Rectangle 255"/>
            <p:cNvSpPr>
              <a:spLocks noChangeArrowheads="1"/>
            </p:cNvSpPr>
            <p:nvPr/>
          </p:nvSpPr>
          <p:spPr bwMode="auto">
            <a:xfrm>
              <a:off x="334" y="2997"/>
              <a:ext cx="5398" cy="1089"/>
            </a:xfrm>
            <a:prstGeom prst="rect">
              <a:avLst/>
            </a:prstGeom>
            <a:solidFill>
              <a:schemeClr val="accent1"/>
            </a:soli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2000" b="1" dirty="0" smtClean="0">
                  <a:solidFill>
                    <a:srgbClr val="0000CC"/>
                  </a:solidFill>
                  <a:latin typeface="Times New Roman" panose="02020603050405020304" pitchFamily="18" charset="0"/>
                  <a:cs typeface="Times New Roman" panose="02020603050405020304" pitchFamily="18" charset="0"/>
                </a:rPr>
                <a:t>“</a:t>
              </a:r>
              <a:r>
                <a:rPr lang="en-US" sz="2000" b="1" dirty="0" err="1">
                  <a:solidFill>
                    <a:srgbClr val="0000CC"/>
                  </a:solidFill>
                  <a:latin typeface="Times New Roman" panose="02020603050405020304" pitchFamily="18" charset="0"/>
                  <a:cs typeface="Times New Roman" panose="02020603050405020304" pitchFamily="18" charset="0"/>
                </a:rPr>
                <a:t>Suốt</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đời</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trôi</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nổi</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ao</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sông</a:t>
              </a:r>
              <a:endParaRPr lang="en-US" sz="2000" b="1" dirty="0">
                <a:solidFill>
                  <a:srgbClr val="0000CC"/>
                </a:solidFill>
                <a:latin typeface="Times New Roman" panose="02020603050405020304" pitchFamily="18" charset="0"/>
                <a:cs typeface="Times New Roman" panose="02020603050405020304" pitchFamily="18" charset="0"/>
              </a:endParaRPr>
            </a:p>
            <a:p>
              <a:pPr algn="ctr"/>
              <a:r>
                <a:rPr lang="vi-VN" sz="2000" b="1" dirty="0">
                  <a:solidFill>
                    <a:srgbClr val="0000CC"/>
                  </a:solidFill>
                  <a:latin typeface="Times New Roman" panose="02020603050405020304" pitchFamily="18" charset="0"/>
                  <a:cs typeface="Times New Roman" panose="02020603050405020304" pitchFamily="18" charset="0"/>
                </a:rPr>
                <a:t>    Lọc nước, nuôi lợn góp công với người</a:t>
              </a:r>
            </a:p>
            <a:p>
              <a:pPr algn="ct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Bị</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chê</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là</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rẻ</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nhất</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đời</a:t>
              </a:r>
              <a:endParaRPr lang="en-US" sz="2000" b="1" dirty="0">
                <a:solidFill>
                  <a:srgbClr val="0000CC"/>
                </a:solidFill>
                <a:latin typeface="Times New Roman" panose="02020603050405020304" pitchFamily="18" charset="0"/>
                <a:cs typeface="Times New Roman" panose="02020603050405020304" pitchFamily="18" charset="0"/>
              </a:endParaRPr>
            </a:p>
            <a:p>
              <a:pPr algn="ctr"/>
              <a:r>
                <a:rPr lang="pt-BR" sz="2000" b="1" dirty="0">
                  <a:solidFill>
                    <a:srgbClr val="0000CC"/>
                  </a:solidFill>
                  <a:latin typeface="Times New Roman" panose="02020603050405020304" pitchFamily="18" charset="0"/>
                  <a:cs typeface="Times New Roman" panose="02020603050405020304" pitchFamily="18" charset="0"/>
                </a:rPr>
                <a:t>                Mùa hoa nở tím sáng ngời ao quê. ”</a:t>
              </a:r>
            </a:p>
          </p:txBody>
        </p:sp>
        <p:sp>
          <p:nvSpPr>
            <p:cNvPr id="5459" name="Oval 256"/>
            <p:cNvSpPr>
              <a:spLocks noChangeArrowheads="1"/>
            </p:cNvSpPr>
            <p:nvPr/>
          </p:nvSpPr>
          <p:spPr bwMode="auto">
            <a:xfrm>
              <a:off x="506" y="3193"/>
              <a:ext cx="454" cy="454"/>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dirty="0">
                  <a:solidFill>
                    <a:srgbClr val="00FFCC"/>
                  </a:solidFill>
                </a:rPr>
                <a:t>6</a:t>
              </a:r>
            </a:p>
          </p:txBody>
        </p:sp>
      </p:grpSp>
      <p:graphicFrame>
        <p:nvGraphicFramePr>
          <p:cNvPr id="17665" name="Group 257"/>
          <p:cNvGraphicFramePr>
            <a:graphicFrameLocks noGrp="1"/>
          </p:cNvGraphicFramePr>
          <p:nvPr/>
        </p:nvGraphicFramePr>
        <p:xfrm>
          <a:off x="1685925" y="3357563"/>
          <a:ext cx="4325938" cy="608012"/>
        </p:xfrm>
        <a:graphic>
          <a:graphicData uri="http://schemas.openxmlformats.org/drawingml/2006/table">
            <a:tbl>
              <a:tblPr/>
              <a:tblGrid>
                <a:gridCol w="720725"/>
                <a:gridCol w="722313"/>
                <a:gridCol w="720725"/>
                <a:gridCol w="720725"/>
                <a:gridCol w="720725"/>
                <a:gridCol w="720725"/>
              </a:tblGrid>
              <a:tr h="60801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800000"/>
                          </a:solidFill>
                          <a:effectLst/>
                          <a:latin typeface=".VnTimeH" panose="020B7200000000000000" pitchFamily="34" charset="0"/>
                          <a:cs typeface="Arial" panose="020B0604020202020204" pitchFamily="34" charset="0"/>
                        </a:rPr>
                        <a:t>B</a:t>
                      </a:r>
                      <a:endParaRPr kumimoji="0" lang="en-GB" sz="2800" b="1" i="0" u="none" strike="noStrike" cap="none" normalizeH="0" baseline="0" smtClean="0">
                        <a:ln>
                          <a:noFill/>
                        </a:ln>
                        <a:solidFill>
                          <a:srgbClr val="800000"/>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800000"/>
                          </a:solidFill>
                          <a:effectLst/>
                          <a:latin typeface=".VnTimeH" panose="020B7200000000000000" pitchFamily="34" charset="0"/>
                          <a:cs typeface="Arial" panose="020B0604020202020204" pitchFamily="34" charset="0"/>
                        </a:rPr>
                        <a:t>Ì</a:t>
                      </a:r>
                      <a:endParaRPr kumimoji="0" lang="en-GB" sz="2800" b="1" i="0" u="none" strike="noStrike" cap="none" normalizeH="0" baseline="0" smtClean="0">
                        <a:ln>
                          <a:noFill/>
                        </a:ln>
                        <a:solidFill>
                          <a:srgbClr val="8000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800000"/>
                          </a:solidFill>
                          <a:effectLst/>
                          <a:latin typeface=".VnTimeH" panose="020B7200000000000000" pitchFamily="34" charset="0"/>
                          <a:cs typeface="Arial" panose="020B0604020202020204" pitchFamily="34" charset="0"/>
                        </a:rPr>
                        <a:t>O</a:t>
                      </a:r>
                      <a:endParaRPr kumimoji="0" lang="en-GB" sz="2800" b="1" i="0" u="none" strike="noStrike" cap="none" normalizeH="0" baseline="0" smtClean="0">
                        <a:ln>
                          <a:noFill/>
                        </a:ln>
                        <a:solidFill>
                          <a:srgbClr val="8000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800000"/>
                          </a:solidFill>
                          <a:effectLst/>
                          <a:latin typeface=".VnTimeH" panose="020B7200000000000000" pitchFamily="34" charset="0"/>
                          <a:cs typeface="Arial" panose="020B0604020202020204" pitchFamily="34" charset="0"/>
                        </a:rPr>
                        <a:t>T</a:t>
                      </a:r>
                      <a:endParaRPr kumimoji="0" lang="en-GB" sz="2800" b="1" i="0" u="none" strike="noStrike" cap="none" normalizeH="0" baseline="0" smtClean="0">
                        <a:ln>
                          <a:noFill/>
                        </a:ln>
                        <a:solidFill>
                          <a:srgbClr val="8000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rPr>
                        <a:t>©</a:t>
                      </a:r>
                      <a:endParaRPr kumimoji="0" lang="en-GB"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800000"/>
                          </a:solidFill>
                          <a:effectLst/>
                          <a:latin typeface=".VnTimeH" panose="020B7200000000000000" pitchFamily="34" charset="0"/>
                          <a:cs typeface="Arial" panose="020B0604020202020204" pitchFamily="34" charset="0"/>
                        </a:rPr>
                        <a:t>y</a:t>
                      </a:r>
                      <a:endParaRPr kumimoji="0" lang="en-GB" sz="2800" b="1" i="0" u="none" strike="noStrike" cap="none" normalizeH="0" baseline="0" smtClean="0">
                        <a:ln>
                          <a:noFill/>
                        </a:ln>
                        <a:solidFill>
                          <a:srgbClr val="8000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CC"/>
                        </a:gs>
                      </a:gsLst>
                      <a:path path="shape">
                        <a:fillToRect l="50000" t="50000" r="50000" b="50000"/>
                      </a:path>
                    </a:gradFill>
                  </a:tcPr>
                </a:tc>
              </a:tr>
            </a:tbl>
          </a:graphicData>
        </a:graphic>
      </p:graphicFrame>
      <p:sp>
        <p:nvSpPr>
          <p:cNvPr id="17681" name="Text Box 273"/>
          <p:cNvSpPr txBox="1">
            <a:spLocks noChangeArrowheads="1"/>
          </p:cNvSpPr>
          <p:nvPr/>
        </p:nvSpPr>
        <p:spPr bwMode="auto">
          <a:xfrm>
            <a:off x="4714875" y="3429000"/>
            <a:ext cx="504825" cy="519113"/>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82" name="Text Box 274"/>
          <p:cNvSpPr txBox="1">
            <a:spLocks noChangeArrowheads="1"/>
          </p:cNvSpPr>
          <p:nvPr/>
        </p:nvSpPr>
        <p:spPr bwMode="auto">
          <a:xfrm>
            <a:off x="4714875" y="4005263"/>
            <a:ext cx="504825" cy="519112"/>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83" name="Text Box 275"/>
          <p:cNvSpPr txBox="1">
            <a:spLocks noChangeArrowheads="1"/>
          </p:cNvSpPr>
          <p:nvPr/>
        </p:nvSpPr>
        <p:spPr bwMode="auto">
          <a:xfrm>
            <a:off x="3203575" y="4005263"/>
            <a:ext cx="504825" cy="519112"/>
          </a:xfrm>
          <a:prstGeom prst="rect">
            <a:avLst/>
          </a:prstGeom>
          <a:gradFill rotWithShape="1">
            <a:gsLst>
              <a:gs pos="0">
                <a:schemeClr val="bg1"/>
              </a:gs>
              <a:gs pos="100000">
                <a:srgbClr val="FF66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84" name="Text Box 276"/>
          <p:cNvSpPr txBox="1">
            <a:spLocks noChangeArrowheads="1"/>
          </p:cNvSpPr>
          <p:nvPr/>
        </p:nvSpPr>
        <p:spPr bwMode="auto">
          <a:xfrm>
            <a:off x="3924300" y="4005263"/>
            <a:ext cx="504825" cy="519112"/>
          </a:xfrm>
          <a:prstGeom prst="rect">
            <a:avLst/>
          </a:prstGeom>
          <a:gradFill rotWithShape="1">
            <a:gsLst>
              <a:gs pos="0">
                <a:schemeClr val="bg1"/>
              </a:gs>
              <a:gs pos="100000">
                <a:srgbClr val="FF66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85" name="Text Box 277"/>
          <p:cNvSpPr txBox="1">
            <a:spLocks noChangeArrowheads="1"/>
          </p:cNvSpPr>
          <p:nvPr/>
        </p:nvSpPr>
        <p:spPr bwMode="auto">
          <a:xfrm>
            <a:off x="5364163" y="4005263"/>
            <a:ext cx="504825" cy="519112"/>
          </a:xfrm>
          <a:prstGeom prst="rect">
            <a:avLst/>
          </a:prstGeom>
          <a:gradFill rotWithShape="1">
            <a:gsLst>
              <a:gs pos="0">
                <a:schemeClr val="bg1"/>
              </a:gs>
              <a:gs pos="100000">
                <a:srgbClr val="FF66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86" name="Text Box 278"/>
          <p:cNvSpPr txBox="1">
            <a:spLocks noChangeArrowheads="1"/>
          </p:cNvSpPr>
          <p:nvPr/>
        </p:nvSpPr>
        <p:spPr bwMode="auto">
          <a:xfrm>
            <a:off x="6154738" y="4005263"/>
            <a:ext cx="504825" cy="519112"/>
          </a:xfrm>
          <a:prstGeom prst="rect">
            <a:avLst/>
          </a:prstGeom>
          <a:gradFill rotWithShape="1">
            <a:gsLst>
              <a:gs pos="0">
                <a:schemeClr val="bg1"/>
              </a:gs>
              <a:gs pos="100000">
                <a:srgbClr val="FF66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87" name="Text Box 279"/>
          <p:cNvSpPr txBox="1">
            <a:spLocks noChangeArrowheads="1"/>
          </p:cNvSpPr>
          <p:nvPr/>
        </p:nvSpPr>
        <p:spPr bwMode="auto">
          <a:xfrm>
            <a:off x="6804025" y="4005263"/>
            <a:ext cx="504825" cy="519112"/>
          </a:xfrm>
          <a:prstGeom prst="rect">
            <a:avLst/>
          </a:prstGeom>
          <a:gradFill rotWithShape="1">
            <a:gsLst>
              <a:gs pos="0">
                <a:schemeClr val="bg1"/>
              </a:gs>
              <a:gs pos="100000">
                <a:srgbClr val="FF66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grpSp>
        <p:nvGrpSpPr>
          <p:cNvPr id="17688" name="Group 280"/>
          <p:cNvGrpSpPr>
            <a:grpSpLocks/>
          </p:cNvGrpSpPr>
          <p:nvPr/>
        </p:nvGrpSpPr>
        <p:grpSpPr bwMode="auto">
          <a:xfrm>
            <a:off x="519112" y="5448255"/>
            <a:ext cx="8569325" cy="1181100"/>
            <a:chOff x="3526" y="6862"/>
            <a:chExt cx="5398" cy="1089"/>
          </a:xfrm>
        </p:grpSpPr>
        <p:sp>
          <p:nvSpPr>
            <p:cNvPr id="5456" name="Rectangle 281"/>
            <p:cNvSpPr>
              <a:spLocks noChangeArrowheads="1"/>
            </p:cNvSpPr>
            <p:nvPr/>
          </p:nvSpPr>
          <p:spPr bwMode="auto">
            <a:xfrm>
              <a:off x="3526" y="6862"/>
              <a:ext cx="5398" cy="1089"/>
            </a:xfrm>
            <a:prstGeom prst="rect">
              <a:avLst/>
            </a:prstGeom>
            <a:solidFill>
              <a:schemeClr val="accent1"/>
            </a:soli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a:r>
                <a:rPr lang="vi-VN" sz="2000" b="1" dirty="0">
                  <a:solidFill>
                    <a:srgbClr val="0000CC"/>
                  </a:solidFill>
                  <a:latin typeface="+mn-lt"/>
                </a:rPr>
                <a:t>Cây </a:t>
              </a:r>
              <a:r>
                <a:rPr lang="en-US" sz="2000" b="1" dirty="0" err="1" smtClean="0">
                  <a:solidFill>
                    <a:srgbClr val="0000CC"/>
                  </a:solidFill>
                  <a:latin typeface="+mn-lt"/>
                </a:rPr>
                <a:t>gì</a:t>
              </a:r>
              <a:r>
                <a:rPr lang="en-US" sz="2000" b="1" dirty="0" smtClean="0">
                  <a:solidFill>
                    <a:srgbClr val="0000CC"/>
                  </a:solidFill>
                  <a:latin typeface="+mn-lt"/>
                </a:rPr>
                <a:t> </a:t>
              </a:r>
              <a:r>
                <a:rPr lang="vi-VN" sz="2000" b="1" dirty="0" smtClean="0">
                  <a:solidFill>
                    <a:srgbClr val="0000CC"/>
                  </a:solidFill>
                  <a:latin typeface="+mn-lt"/>
                </a:rPr>
                <a:t>cùng </a:t>
              </a:r>
              <a:r>
                <a:rPr lang="vi-VN" sz="2000" b="1" dirty="0">
                  <a:solidFill>
                    <a:srgbClr val="0000CC"/>
                  </a:solidFill>
                  <a:latin typeface="+mn-lt"/>
                </a:rPr>
                <a:t>họ với cây bí, tuy rằng khác giống nhưng chung một </a:t>
              </a:r>
              <a:r>
                <a:rPr lang="vi-VN" sz="2000" b="1" dirty="0" smtClean="0">
                  <a:solidFill>
                    <a:srgbClr val="0000CC"/>
                  </a:solidFill>
                  <a:latin typeface="+mn-lt"/>
                </a:rPr>
                <a:t>giàn</a:t>
              </a:r>
              <a:r>
                <a:rPr lang="en-US" sz="2000" b="1" dirty="0" smtClean="0">
                  <a:solidFill>
                    <a:srgbClr val="0000CC"/>
                  </a:solidFill>
                  <a:latin typeface="+mn-lt"/>
                </a:rPr>
                <a:t> </a:t>
              </a:r>
              <a:endParaRPr lang="vi-VN" sz="2000" b="1" dirty="0">
                <a:solidFill>
                  <a:srgbClr val="0000CC"/>
                </a:solidFill>
                <a:latin typeface="+mn-lt"/>
              </a:endParaRPr>
            </a:p>
          </p:txBody>
        </p:sp>
        <p:sp>
          <p:nvSpPr>
            <p:cNvPr id="5457" name="Oval 282"/>
            <p:cNvSpPr>
              <a:spLocks noChangeArrowheads="1"/>
            </p:cNvSpPr>
            <p:nvPr/>
          </p:nvSpPr>
          <p:spPr bwMode="auto">
            <a:xfrm>
              <a:off x="3707" y="6998"/>
              <a:ext cx="454" cy="454"/>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dirty="0">
                  <a:solidFill>
                    <a:srgbClr val="00FFCC"/>
                  </a:solidFill>
                </a:rPr>
                <a:t>7</a:t>
              </a:r>
            </a:p>
          </p:txBody>
        </p:sp>
      </p:grpSp>
      <p:graphicFrame>
        <p:nvGraphicFramePr>
          <p:cNvPr id="17691" name="Group 283"/>
          <p:cNvGraphicFramePr>
            <a:graphicFrameLocks noGrp="1"/>
          </p:cNvGraphicFramePr>
          <p:nvPr/>
        </p:nvGraphicFramePr>
        <p:xfrm>
          <a:off x="3125788" y="3973513"/>
          <a:ext cx="4325937" cy="608012"/>
        </p:xfrm>
        <a:graphic>
          <a:graphicData uri="http://schemas.openxmlformats.org/drawingml/2006/table">
            <a:tbl>
              <a:tblPr/>
              <a:tblGrid>
                <a:gridCol w="720725"/>
                <a:gridCol w="722312"/>
                <a:gridCol w="720725"/>
                <a:gridCol w="720725"/>
                <a:gridCol w="720725"/>
                <a:gridCol w="720725"/>
              </a:tblGrid>
              <a:tr h="60801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99"/>
                          </a:solidFill>
                          <a:effectLst/>
                          <a:latin typeface=".VnTimeH" panose="020B7200000000000000" pitchFamily="34" charset="0"/>
                          <a:cs typeface="Arial" panose="020B0604020202020204" pitchFamily="34" charset="0"/>
                        </a:rPr>
                        <a:t>C</a:t>
                      </a:r>
                      <a:endParaRPr kumimoji="0" lang="en-GB" sz="2800" b="1" i="0" u="none" strike="noStrike" cap="none" normalizeH="0" baseline="0" smtClean="0">
                        <a:ln>
                          <a:noFill/>
                        </a:ln>
                        <a:solidFill>
                          <a:srgbClr val="000099"/>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66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99"/>
                          </a:solidFill>
                          <a:effectLst/>
                          <a:latin typeface=".VnTimeH" panose="020B7200000000000000" pitchFamily="34" charset="0"/>
                          <a:cs typeface="Arial" panose="020B0604020202020204" pitchFamily="34" charset="0"/>
                        </a:rPr>
                        <a:t>©</a:t>
                      </a:r>
                      <a:endParaRPr kumimoji="0" lang="en-GB" sz="2800" b="1" i="0" u="none" strike="noStrike" cap="none" normalizeH="0" baseline="0" smtClean="0">
                        <a:ln>
                          <a:noFill/>
                        </a:ln>
                        <a:solidFill>
                          <a:srgbClr val="000099"/>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66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rPr>
                        <a:t>Y</a:t>
                      </a:r>
                      <a:endParaRPr kumimoji="0" lang="en-GB"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99"/>
                          </a:solidFill>
                          <a:effectLst/>
                          <a:latin typeface=".VnTimeH" panose="020B7200000000000000" pitchFamily="34" charset="0"/>
                          <a:cs typeface="Arial" panose="020B0604020202020204" pitchFamily="34" charset="0"/>
                        </a:rPr>
                        <a:t>B</a:t>
                      </a:r>
                      <a:endParaRPr kumimoji="0" lang="en-GB" sz="2800" b="1" i="0" u="none" strike="noStrike" cap="none" normalizeH="0" baseline="0" smtClean="0">
                        <a:ln>
                          <a:noFill/>
                        </a:ln>
                        <a:solidFill>
                          <a:srgbClr val="000099"/>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66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99"/>
                          </a:solidFill>
                          <a:effectLst/>
                          <a:latin typeface=".VnTimeH" panose="020B7200000000000000" pitchFamily="34" charset="0"/>
                          <a:cs typeface="Arial" panose="020B0604020202020204" pitchFamily="34" charset="0"/>
                        </a:rPr>
                        <a:t>Ç</a:t>
                      </a:r>
                      <a:endParaRPr kumimoji="0" lang="en-GB" sz="2800" b="1" i="0" u="none" strike="noStrike" cap="none" normalizeH="0" baseline="0" smtClean="0">
                        <a:ln>
                          <a:noFill/>
                        </a:ln>
                        <a:solidFill>
                          <a:srgbClr val="000099"/>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66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99"/>
                          </a:solidFill>
                          <a:effectLst/>
                          <a:latin typeface=".VnTimeH" panose="020B7200000000000000" pitchFamily="34" charset="0"/>
                          <a:cs typeface="Arial" panose="020B0604020202020204" pitchFamily="34" charset="0"/>
                        </a:rPr>
                        <a:t>u</a:t>
                      </a:r>
                      <a:endParaRPr kumimoji="0" lang="en-GB" sz="2800" b="1" i="0" u="none" strike="noStrike" cap="none" normalizeH="0" baseline="0" smtClean="0">
                        <a:ln>
                          <a:noFill/>
                        </a:ln>
                        <a:solidFill>
                          <a:srgbClr val="000099"/>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66CC"/>
                        </a:gs>
                      </a:gsLst>
                      <a:path path="shape">
                        <a:fillToRect l="50000" t="50000" r="50000" b="50000"/>
                      </a:path>
                    </a:gradFill>
                  </a:tcPr>
                </a:tc>
              </a:tr>
            </a:tbl>
          </a:graphicData>
        </a:graphic>
      </p:graphicFrame>
      <p:sp>
        <p:nvSpPr>
          <p:cNvPr id="17707" name="Text Box 299"/>
          <p:cNvSpPr txBox="1">
            <a:spLocks noChangeArrowheads="1"/>
          </p:cNvSpPr>
          <p:nvPr/>
        </p:nvSpPr>
        <p:spPr bwMode="auto">
          <a:xfrm>
            <a:off x="4714875" y="4005263"/>
            <a:ext cx="504825" cy="519112"/>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y</a:t>
            </a:r>
          </a:p>
        </p:txBody>
      </p:sp>
      <p:sp>
        <p:nvSpPr>
          <p:cNvPr id="17708" name="Text Box 300"/>
          <p:cNvSpPr txBox="1">
            <a:spLocks noChangeArrowheads="1"/>
          </p:cNvSpPr>
          <p:nvPr/>
        </p:nvSpPr>
        <p:spPr bwMode="auto">
          <a:xfrm>
            <a:off x="2484438" y="333375"/>
            <a:ext cx="504825" cy="519113"/>
          </a:xfrm>
          <a:prstGeom prst="rect">
            <a:avLst/>
          </a:prstGeom>
          <a:gradFill rotWithShape="1">
            <a:gsLst>
              <a:gs pos="0">
                <a:schemeClr val="bg1"/>
              </a:gs>
              <a:gs pos="100000">
                <a:srgbClr val="00FF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709" name="Text Box 301"/>
          <p:cNvSpPr txBox="1">
            <a:spLocks noChangeArrowheads="1"/>
          </p:cNvSpPr>
          <p:nvPr/>
        </p:nvSpPr>
        <p:spPr bwMode="auto">
          <a:xfrm>
            <a:off x="3203575" y="333375"/>
            <a:ext cx="504825" cy="519113"/>
          </a:xfrm>
          <a:prstGeom prst="rect">
            <a:avLst/>
          </a:prstGeom>
          <a:gradFill rotWithShape="1">
            <a:gsLst>
              <a:gs pos="0">
                <a:schemeClr val="bg1"/>
              </a:gs>
              <a:gs pos="100000">
                <a:srgbClr val="00FF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710" name="Text Box 302"/>
          <p:cNvSpPr txBox="1">
            <a:spLocks noChangeArrowheads="1"/>
          </p:cNvSpPr>
          <p:nvPr/>
        </p:nvSpPr>
        <p:spPr bwMode="auto">
          <a:xfrm>
            <a:off x="3924300" y="333375"/>
            <a:ext cx="504825" cy="519113"/>
          </a:xfrm>
          <a:prstGeom prst="rect">
            <a:avLst/>
          </a:prstGeom>
          <a:gradFill rotWithShape="1">
            <a:gsLst>
              <a:gs pos="0">
                <a:schemeClr val="bg1"/>
              </a:gs>
              <a:gs pos="100000">
                <a:srgbClr val="00FF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711" name="Text Box 303"/>
          <p:cNvSpPr txBox="1">
            <a:spLocks noChangeArrowheads="1"/>
          </p:cNvSpPr>
          <p:nvPr/>
        </p:nvSpPr>
        <p:spPr bwMode="auto">
          <a:xfrm>
            <a:off x="5364163" y="333375"/>
            <a:ext cx="504825" cy="519113"/>
          </a:xfrm>
          <a:prstGeom prst="rect">
            <a:avLst/>
          </a:prstGeom>
          <a:gradFill rotWithShape="1">
            <a:gsLst>
              <a:gs pos="0">
                <a:schemeClr val="bg1"/>
              </a:gs>
              <a:gs pos="100000">
                <a:srgbClr val="00FF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712" name="Text Box 304"/>
          <p:cNvSpPr txBox="1">
            <a:spLocks noChangeArrowheads="1"/>
          </p:cNvSpPr>
          <p:nvPr/>
        </p:nvSpPr>
        <p:spPr bwMode="auto">
          <a:xfrm>
            <a:off x="6084888" y="333375"/>
            <a:ext cx="504825" cy="519113"/>
          </a:xfrm>
          <a:prstGeom prst="rect">
            <a:avLst/>
          </a:prstGeom>
          <a:gradFill rotWithShape="1">
            <a:gsLst>
              <a:gs pos="0">
                <a:schemeClr val="bg1"/>
              </a:gs>
              <a:gs pos="100000">
                <a:srgbClr val="00FF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713" name="Text Box 305"/>
          <p:cNvSpPr txBox="1">
            <a:spLocks noChangeArrowheads="1"/>
          </p:cNvSpPr>
          <p:nvPr/>
        </p:nvSpPr>
        <p:spPr bwMode="auto">
          <a:xfrm>
            <a:off x="4716463" y="333375"/>
            <a:ext cx="504825" cy="519113"/>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graphicFrame>
        <p:nvGraphicFramePr>
          <p:cNvPr id="17714" name="Group 306"/>
          <p:cNvGraphicFramePr>
            <a:graphicFrameLocks noGrp="1"/>
          </p:cNvGraphicFramePr>
          <p:nvPr/>
        </p:nvGraphicFramePr>
        <p:xfrm>
          <a:off x="2411413" y="300038"/>
          <a:ext cx="4325937" cy="608012"/>
        </p:xfrm>
        <a:graphic>
          <a:graphicData uri="http://schemas.openxmlformats.org/drawingml/2006/table">
            <a:tbl>
              <a:tblPr/>
              <a:tblGrid>
                <a:gridCol w="720725"/>
                <a:gridCol w="722312"/>
                <a:gridCol w="720725"/>
                <a:gridCol w="720725"/>
                <a:gridCol w="720725"/>
                <a:gridCol w="720725"/>
              </a:tblGrid>
              <a:tr h="60801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0000FF"/>
                          </a:solidFill>
                          <a:effectLst/>
                          <a:latin typeface=".VnTimeH" panose="020B7200000000000000" pitchFamily="34" charset="0"/>
                          <a:cs typeface="Arial" panose="020B0604020202020204" pitchFamily="34" charset="0"/>
                        </a:rPr>
                        <a:t>C</a:t>
                      </a:r>
                      <a:endParaRPr kumimoji="0" lang="en-GB" sz="2800" b="1" i="0" u="none" strike="noStrike" cap="none" normalizeH="0" baseline="0" dirty="0" smtClean="0">
                        <a:ln>
                          <a:noFill/>
                        </a:ln>
                        <a:solidFill>
                          <a:srgbClr val="0000FF"/>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FF"/>
                          </a:solidFill>
                          <a:effectLst/>
                          <a:latin typeface=".VnTimeH" panose="020B7200000000000000" pitchFamily="34" charset="0"/>
                          <a:cs typeface="Arial" panose="020B0604020202020204" pitchFamily="34" charset="0"/>
                        </a:rPr>
                        <a:t>¢</a:t>
                      </a:r>
                      <a:endParaRPr kumimoji="0" lang="en-GB" sz="2800" b="1" i="0" u="none" strike="noStrike" cap="none" normalizeH="0" baseline="0" smtClean="0">
                        <a:ln>
                          <a:noFill/>
                        </a:ln>
                        <a:solidFill>
                          <a:srgbClr val="00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0000FF"/>
                          </a:solidFill>
                          <a:effectLst/>
                          <a:latin typeface=".VnTimeH" panose="020B7200000000000000" pitchFamily="34" charset="0"/>
                          <a:cs typeface="Arial" panose="020B0604020202020204" pitchFamily="34" charset="0"/>
                        </a:rPr>
                        <a:t>Y</a:t>
                      </a:r>
                      <a:endParaRPr kumimoji="0" lang="en-GB" sz="2800" b="1" i="0" u="none" strike="noStrike" cap="none" normalizeH="0" baseline="0" dirty="0" smtClean="0">
                        <a:ln>
                          <a:noFill/>
                        </a:ln>
                        <a:solidFill>
                          <a:srgbClr val="00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rPr>
                        <a:t>T</a:t>
                      </a:r>
                      <a:endParaRPr kumimoji="0" lang="en-GB"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FF"/>
                          </a:solidFill>
                          <a:effectLst/>
                          <a:latin typeface=".VnTimeH" panose="020B7200000000000000" pitchFamily="34" charset="0"/>
                          <a:cs typeface="Arial" panose="020B0604020202020204" pitchFamily="34" charset="0"/>
                        </a:rPr>
                        <a:t>R</a:t>
                      </a:r>
                      <a:endParaRPr kumimoji="0" lang="en-GB" sz="2800" b="1" i="0" u="none" strike="noStrike" cap="none" normalizeH="0" baseline="0" smtClean="0">
                        <a:ln>
                          <a:noFill/>
                        </a:ln>
                        <a:solidFill>
                          <a:srgbClr val="00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0000FF"/>
                          </a:solidFill>
                          <a:effectLst/>
                          <a:latin typeface=".VnTimeH" panose="020B7200000000000000" pitchFamily="34" charset="0"/>
                          <a:cs typeface="Arial" panose="020B0604020202020204" pitchFamily="34" charset="0"/>
                        </a:rPr>
                        <a:t>E</a:t>
                      </a:r>
                      <a:endParaRPr kumimoji="0" lang="en-GB" sz="2800" b="1" i="0" u="none" strike="noStrike" cap="none" normalizeH="0" baseline="0" dirty="0" smtClean="0">
                        <a:ln>
                          <a:noFill/>
                        </a:ln>
                        <a:solidFill>
                          <a:srgbClr val="00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FF"/>
                        </a:gs>
                      </a:gsLst>
                      <a:path path="shape">
                        <a:fillToRect l="50000" t="50000" r="50000" b="50000"/>
                      </a:path>
                    </a:gradFill>
                  </a:tcPr>
                </a:tc>
              </a:tr>
            </a:tbl>
          </a:graphicData>
        </a:graphic>
      </p:graphicFrame>
      <p:sp>
        <p:nvSpPr>
          <p:cNvPr id="17730" name="Text Box 322"/>
          <p:cNvSpPr txBox="1">
            <a:spLocks noChangeArrowheads="1"/>
          </p:cNvSpPr>
          <p:nvPr/>
        </p:nvSpPr>
        <p:spPr bwMode="auto">
          <a:xfrm>
            <a:off x="4714875" y="333375"/>
            <a:ext cx="504825" cy="519113"/>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t</a:t>
            </a:r>
          </a:p>
        </p:txBody>
      </p:sp>
      <p:graphicFrame>
        <p:nvGraphicFramePr>
          <p:cNvPr id="17731" name="Group 323"/>
          <p:cNvGraphicFramePr>
            <a:graphicFrameLocks noGrp="1"/>
          </p:cNvGraphicFramePr>
          <p:nvPr>
            <p:extLst/>
          </p:nvPr>
        </p:nvGraphicFramePr>
        <p:xfrm>
          <a:off x="2868611" y="5763647"/>
          <a:ext cx="5048251" cy="560388"/>
        </p:xfrm>
        <a:graphic>
          <a:graphicData uri="http://schemas.openxmlformats.org/drawingml/2006/table">
            <a:tbl>
              <a:tblPr/>
              <a:tblGrid>
                <a:gridCol w="720952"/>
                <a:gridCol w="722539"/>
                <a:gridCol w="720952"/>
                <a:gridCol w="720952"/>
                <a:gridCol w="720952"/>
                <a:gridCol w="720952"/>
                <a:gridCol w="720952"/>
              </a:tblGrid>
              <a:tr h="56038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66"/>
                          </a:solidFill>
                          <a:effectLst/>
                          <a:latin typeface=".VnTimeH" panose="020B7200000000000000" pitchFamily="34" charset="0"/>
                          <a:cs typeface="Arial" panose="020B0604020202020204" pitchFamily="34" charset="0"/>
                        </a:rPr>
                        <a:t>T</a:t>
                      </a:r>
                      <a:endParaRPr kumimoji="0" lang="en-GB" sz="2800" b="1" i="0" u="none" strike="noStrike" cap="none" normalizeH="0" baseline="0" dirty="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66"/>
                          </a:solidFill>
                          <a:effectLst/>
                          <a:latin typeface=".VnTimeH" panose="020B7200000000000000" pitchFamily="34" charset="0"/>
                          <a:cs typeface="Arial" panose="020B0604020202020204" pitchFamily="34" charset="0"/>
                        </a:rPr>
                        <a:t>H</a:t>
                      </a:r>
                      <a:endParaRPr kumimoji="0" lang="en-GB" sz="2800" b="1" i="0" u="none" strike="noStrike" cap="none" normalizeH="0" baseline="0" dirty="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66"/>
                          </a:solidFill>
                          <a:effectLst/>
                          <a:latin typeface=".VnTimeH" panose="020B7200000000000000" pitchFamily="34" charset="0"/>
                          <a:cs typeface="Arial" panose="020B0604020202020204" pitchFamily="34" charset="0"/>
                        </a:rPr>
                        <a:t>©</a:t>
                      </a:r>
                      <a:endParaRPr kumimoji="0" lang="en-GB" sz="2800" b="1" i="0" u="none" strike="noStrike" cap="none" normalizeH="0" baseline="0" dirty="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66"/>
                          </a:solidFill>
                          <a:effectLst/>
                          <a:latin typeface=".VnTimeH" panose="020B7200000000000000" pitchFamily="34" charset="0"/>
                          <a:cs typeface="Arial" panose="020B0604020202020204" pitchFamily="34" charset="0"/>
                        </a:rPr>
                        <a:t>N</a:t>
                      </a:r>
                      <a:endParaRPr kumimoji="0" lang="en-GB" sz="2800" b="1" i="0" u="none" strike="noStrike" cap="none" normalizeH="0" baseline="0" dirty="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rPr>
                        <a:t>C</a:t>
                      </a:r>
                      <a:endParaRPr kumimoji="0" lang="en-GB"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rPr>
                        <a:t>©</a:t>
                      </a:r>
                      <a:endParaRPr kumimoji="0" lang="en-GB"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66"/>
                          </a:solidFill>
                          <a:effectLst/>
                          <a:latin typeface=".VnTimeH" panose="020B7200000000000000" pitchFamily="34" charset="0"/>
                          <a:cs typeface="Arial" panose="020B0604020202020204" pitchFamily="34" charset="0"/>
                        </a:rPr>
                        <a:t>y</a:t>
                      </a:r>
                      <a:endParaRPr kumimoji="0" lang="en-GB" sz="2800" b="1" i="0" u="none" strike="noStrike" cap="none" normalizeH="0" baseline="0" dirty="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r>
            </a:tbl>
          </a:graphicData>
        </a:graphic>
      </p:graphicFrame>
      <p:pic>
        <p:nvPicPr>
          <p:cNvPr id="17751" name="Picture 343" descr="bamboo-forest-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4145" y="240933"/>
            <a:ext cx="7272338" cy="5194395"/>
          </a:xfrm>
          <a:prstGeom prst="rect">
            <a:avLst/>
          </a:prstGeom>
          <a:noFill/>
          <a:ln w="9525">
            <a:solidFill>
              <a:srgbClr val="00CCFF"/>
            </a:solidFill>
            <a:miter lim="800000"/>
            <a:headEnd/>
            <a:tailEnd/>
          </a:ln>
          <a:extLst>
            <a:ext uri="{909E8E84-426E-40DD-AFC4-6F175D3DCCD1}">
              <a14:hiddenFill xmlns:a14="http://schemas.microsoft.com/office/drawing/2010/main">
                <a:solidFill>
                  <a:srgbClr val="FFFFFF"/>
                </a:solidFill>
              </a14:hiddenFill>
            </a:ext>
          </a:extLst>
        </p:spPr>
      </p:pic>
      <p:pic>
        <p:nvPicPr>
          <p:cNvPr id="17752" name="Picture 344" descr="SAM_015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1359" y="287393"/>
            <a:ext cx="7345363" cy="463440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7753" name="Picture 345" descr="20-02-08_19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7857" y="226223"/>
            <a:ext cx="7308850" cy="495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54" name="Picture 346" descr="Royal_Poincian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67057" y="208830"/>
            <a:ext cx="7308850" cy="5150966"/>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7755" name="Picture 347" descr="1348460786_new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84260" y="163526"/>
            <a:ext cx="7308850" cy="499989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7759" name="Picture 351" descr="cây beo"/>
          <p:cNvPicPr>
            <a:picLocks noChangeAspect="1" noChangeArrowheads="1"/>
          </p:cNvPicPr>
          <p:nvPr/>
        </p:nvPicPr>
        <p:blipFill>
          <a:blip r:embed="rId9">
            <a:extLst>
              <a:ext uri="{28A0092B-C50C-407E-A947-70E740481C1C}">
                <a14:useLocalDpi xmlns:a14="http://schemas.microsoft.com/office/drawing/2010/main" val="0"/>
              </a:ext>
            </a:extLst>
          </a:blip>
          <a:srcRect l="7813" t="5206" r="6265" b="6291"/>
          <a:stretch>
            <a:fillRect/>
          </a:stretch>
        </p:blipFill>
        <p:spPr bwMode="auto">
          <a:xfrm>
            <a:off x="1275075" y="159816"/>
            <a:ext cx="7272338" cy="4674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760" name="Group 352"/>
          <p:cNvGrpSpPr>
            <a:grpSpLocks/>
          </p:cNvGrpSpPr>
          <p:nvPr/>
        </p:nvGrpSpPr>
        <p:grpSpPr bwMode="auto">
          <a:xfrm>
            <a:off x="1078797" y="77458"/>
            <a:ext cx="7420896" cy="4645429"/>
            <a:chOff x="192" y="2304"/>
            <a:chExt cx="2583" cy="2750"/>
          </a:xfrm>
        </p:grpSpPr>
        <p:pic>
          <p:nvPicPr>
            <p:cNvPr id="5454" name="Picture 353" descr="Bau"/>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2" y="2304"/>
              <a:ext cx="2583" cy="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55" name="Text Box 354"/>
            <p:cNvSpPr txBox="1">
              <a:spLocks noChangeArrowheads="1"/>
            </p:cNvSpPr>
            <p:nvPr/>
          </p:nvSpPr>
          <p:spPr bwMode="auto">
            <a:xfrm>
              <a:off x="578" y="3937"/>
              <a:ext cx="1920"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spcBef>
                  <a:spcPct val="50000"/>
                </a:spcBef>
              </a:pPr>
              <a:endParaRPr lang="en-US">
                <a:solidFill>
                  <a:srgbClr val="0000FF"/>
                </a:solidFill>
                <a:latin typeface=".VnTime" panose="020B7200000000000000" pitchFamily="34" charset="0"/>
              </a:endParaRPr>
            </a:p>
          </p:txBody>
        </p:sp>
      </p:grpSp>
    </p:spTree>
    <p:extLst>
      <p:ext uri="{BB962C8B-B14F-4D97-AF65-F5344CB8AC3E}">
        <p14:creationId xmlns:p14="http://schemas.microsoft.com/office/powerpoint/2010/main" val="30246927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grpId="1" nodeType="clickEffect">
                                  <p:stCondLst>
                                    <p:cond delay="0"/>
                                  </p:stCondLst>
                                  <p:childTnLst>
                                    <p:animRot by="43200000">
                                      <p:cBhvr>
                                        <p:cTn id="6" dur="1000" fill="hold"/>
                                        <p:tgtEl>
                                          <p:spTgt spid="17713"/>
                                        </p:tgtEl>
                                        <p:attrNameLst>
                                          <p:attrName>r</p:attrName>
                                        </p:attrNameLst>
                                      </p:cBhvr>
                                    </p:animRot>
                                  </p:childTnLst>
                                </p:cTn>
                              </p:par>
                              <p:par>
                                <p:cTn id="7" presetID="8" presetClass="emph" presetSubtype="0" fill="hold" grpId="3" nodeType="withEffect">
                                  <p:stCondLst>
                                    <p:cond delay="0"/>
                                  </p:stCondLst>
                                  <p:childTnLst>
                                    <p:animRot by="43200000">
                                      <p:cBhvr>
                                        <p:cTn id="8" dur="1000" fill="hold"/>
                                        <p:tgtEl>
                                          <p:spTgt spid="17572"/>
                                        </p:tgtEl>
                                        <p:attrNameLst>
                                          <p:attrName>r</p:attrName>
                                        </p:attrNameLst>
                                      </p:cBhvr>
                                    </p:animRot>
                                  </p:childTnLst>
                                </p:cTn>
                              </p:par>
                              <p:par>
                                <p:cTn id="9" presetID="8" presetClass="emph" presetSubtype="0" fill="hold" grpId="2" nodeType="withEffect">
                                  <p:stCondLst>
                                    <p:cond delay="0"/>
                                  </p:stCondLst>
                                  <p:childTnLst>
                                    <p:animRot by="43200000">
                                      <p:cBhvr>
                                        <p:cTn id="10" dur="1000" fill="hold"/>
                                        <p:tgtEl>
                                          <p:spTgt spid="17563"/>
                                        </p:tgtEl>
                                        <p:attrNameLst>
                                          <p:attrName>r</p:attrName>
                                        </p:attrNameLst>
                                      </p:cBhvr>
                                    </p:animRot>
                                  </p:childTnLst>
                                </p:cTn>
                              </p:par>
                              <p:par>
                                <p:cTn id="11" presetID="8" presetClass="emph" presetSubtype="0" fill="hold" grpId="2" nodeType="withEffect">
                                  <p:stCondLst>
                                    <p:cond delay="0"/>
                                  </p:stCondLst>
                                  <p:childTnLst>
                                    <p:animRot by="43200000">
                                      <p:cBhvr>
                                        <p:cTn id="12" dur="1000" fill="hold"/>
                                        <p:tgtEl>
                                          <p:spTgt spid="17598"/>
                                        </p:tgtEl>
                                        <p:attrNameLst>
                                          <p:attrName>r</p:attrName>
                                        </p:attrNameLst>
                                      </p:cBhvr>
                                    </p:animRot>
                                  </p:childTnLst>
                                </p:cTn>
                              </p:par>
                              <p:par>
                                <p:cTn id="13" presetID="8" presetClass="emph" presetSubtype="0" fill="hold" grpId="2" nodeType="withEffect">
                                  <p:stCondLst>
                                    <p:cond delay="0"/>
                                  </p:stCondLst>
                                  <p:childTnLst>
                                    <p:animRot by="43200000">
                                      <p:cBhvr>
                                        <p:cTn id="14" dur="1000" fill="hold"/>
                                        <p:tgtEl>
                                          <p:spTgt spid="17630"/>
                                        </p:tgtEl>
                                        <p:attrNameLst>
                                          <p:attrName>r</p:attrName>
                                        </p:attrNameLst>
                                      </p:cBhvr>
                                    </p:animRot>
                                  </p:childTnLst>
                                </p:cTn>
                              </p:par>
                              <p:par>
                                <p:cTn id="15" presetID="8" presetClass="emph" presetSubtype="0" fill="hold" grpId="2" nodeType="withEffect">
                                  <p:stCondLst>
                                    <p:cond delay="0"/>
                                  </p:stCondLst>
                                  <p:childTnLst>
                                    <p:animRot by="43200000">
                                      <p:cBhvr>
                                        <p:cTn id="16" dur="1000" fill="hold"/>
                                        <p:tgtEl>
                                          <p:spTgt spid="17656"/>
                                        </p:tgtEl>
                                        <p:attrNameLst>
                                          <p:attrName>r</p:attrName>
                                        </p:attrNameLst>
                                      </p:cBhvr>
                                    </p:animRot>
                                  </p:childTnLst>
                                </p:cTn>
                              </p:par>
                              <p:par>
                                <p:cTn id="17" presetID="8" presetClass="emph" presetSubtype="0" fill="hold" grpId="1" nodeType="withEffect">
                                  <p:stCondLst>
                                    <p:cond delay="0"/>
                                  </p:stCondLst>
                                  <p:childTnLst>
                                    <p:animRot by="43200000">
                                      <p:cBhvr>
                                        <p:cTn id="18" dur="1000" fill="hold"/>
                                        <p:tgtEl>
                                          <p:spTgt spid="17682"/>
                                        </p:tgtEl>
                                        <p:attrNameLst>
                                          <p:attrName>r</p:attrName>
                                        </p:attrNameLst>
                                      </p:cBhvr>
                                    </p:animRo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7530"/>
                                        </p:tgtEl>
                                        <p:attrNameLst>
                                          <p:attrName>style.visibility</p:attrName>
                                        </p:attrNameLst>
                                      </p:cBhvr>
                                      <p:to>
                                        <p:strVal val="visible"/>
                                      </p:to>
                                    </p:set>
                                    <p:anim calcmode="lin" valueType="num">
                                      <p:cBhvr additive="base">
                                        <p:cTn id="23" dur="500" fill="hold"/>
                                        <p:tgtEl>
                                          <p:spTgt spid="17530"/>
                                        </p:tgtEl>
                                        <p:attrNameLst>
                                          <p:attrName>ppt_x</p:attrName>
                                        </p:attrNameLst>
                                      </p:cBhvr>
                                      <p:tavLst>
                                        <p:tav tm="0">
                                          <p:val>
                                            <p:strVal val="#ppt_x"/>
                                          </p:val>
                                        </p:tav>
                                        <p:tav tm="100000">
                                          <p:val>
                                            <p:strVal val="#ppt_x"/>
                                          </p:val>
                                        </p:tav>
                                      </p:tavLst>
                                    </p:anim>
                                    <p:anim calcmode="lin" valueType="num">
                                      <p:cBhvr additive="base">
                                        <p:cTn id="24" dur="500" fill="hold"/>
                                        <p:tgtEl>
                                          <p:spTgt spid="17530"/>
                                        </p:tgtEl>
                                        <p:attrNameLst>
                                          <p:attrName>ppt_y</p:attrName>
                                        </p:attrNameLst>
                                      </p:cBhvr>
                                      <p:tavLst>
                                        <p:tav tm="0">
                                          <p:val>
                                            <p:strVal val="1+#ppt_h/2"/>
                                          </p:val>
                                        </p:tav>
                                        <p:tav tm="100000">
                                          <p:val>
                                            <p:strVal val="#ppt_y"/>
                                          </p:val>
                                        </p:tav>
                                      </p:tavLst>
                                    </p:anim>
                                  </p:childTnLst>
                                </p:cTn>
                              </p:par>
                              <p:par>
                                <p:cTn id="25" presetID="8" presetClass="entr" presetSubtype="16" fill="hold" grpId="0" nodeType="withEffect">
                                  <p:stCondLst>
                                    <p:cond delay="0"/>
                                  </p:stCondLst>
                                  <p:childTnLst>
                                    <p:set>
                                      <p:cBhvr>
                                        <p:cTn id="26" dur="1" fill="hold">
                                          <p:stCondLst>
                                            <p:cond delay="0"/>
                                          </p:stCondLst>
                                        </p:cTn>
                                        <p:tgtEl>
                                          <p:spTgt spid="17708"/>
                                        </p:tgtEl>
                                        <p:attrNameLst>
                                          <p:attrName>style.visibility</p:attrName>
                                        </p:attrNameLst>
                                      </p:cBhvr>
                                      <p:to>
                                        <p:strVal val="visible"/>
                                      </p:to>
                                    </p:set>
                                    <p:animEffect transition="in" filter="diamond(in)">
                                      <p:cBhvr>
                                        <p:cTn id="27" dur="500"/>
                                        <p:tgtEl>
                                          <p:spTgt spid="17708"/>
                                        </p:tgtEl>
                                      </p:cBhvr>
                                    </p:animEffect>
                                  </p:childTnLst>
                                </p:cTn>
                              </p:par>
                              <p:par>
                                <p:cTn id="28" presetID="8" presetClass="entr" presetSubtype="16" fill="hold" grpId="0" nodeType="withEffect">
                                  <p:stCondLst>
                                    <p:cond delay="0"/>
                                  </p:stCondLst>
                                  <p:childTnLst>
                                    <p:set>
                                      <p:cBhvr>
                                        <p:cTn id="29" dur="1" fill="hold">
                                          <p:stCondLst>
                                            <p:cond delay="0"/>
                                          </p:stCondLst>
                                        </p:cTn>
                                        <p:tgtEl>
                                          <p:spTgt spid="17709"/>
                                        </p:tgtEl>
                                        <p:attrNameLst>
                                          <p:attrName>style.visibility</p:attrName>
                                        </p:attrNameLst>
                                      </p:cBhvr>
                                      <p:to>
                                        <p:strVal val="visible"/>
                                      </p:to>
                                    </p:set>
                                    <p:animEffect transition="in" filter="diamond(in)">
                                      <p:cBhvr>
                                        <p:cTn id="30" dur="500"/>
                                        <p:tgtEl>
                                          <p:spTgt spid="17709"/>
                                        </p:tgtEl>
                                      </p:cBhvr>
                                    </p:animEffect>
                                  </p:childTnLst>
                                </p:cTn>
                              </p:par>
                              <p:par>
                                <p:cTn id="31" presetID="8" presetClass="entr" presetSubtype="16" fill="hold" grpId="0" nodeType="withEffect">
                                  <p:stCondLst>
                                    <p:cond delay="0"/>
                                  </p:stCondLst>
                                  <p:childTnLst>
                                    <p:set>
                                      <p:cBhvr>
                                        <p:cTn id="32" dur="1" fill="hold">
                                          <p:stCondLst>
                                            <p:cond delay="0"/>
                                          </p:stCondLst>
                                        </p:cTn>
                                        <p:tgtEl>
                                          <p:spTgt spid="17710"/>
                                        </p:tgtEl>
                                        <p:attrNameLst>
                                          <p:attrName>style.visibility</p:attrName>
                                        </p:attrNameLst>
                                      </p:cBhvr>
                                      <p:to>
                                        <p:strVal val="visible"/>
                                      </p:to>
                                    </p:set>
                                    <p:animEffect transition="in" filter="diamond(in)">
                                      <p:cBhvr>
                                        <p:cTn id="33" dur="500"/>
                                        <p:tgtEl>
                                          <p:spTgt spid="17710"/>
                                        </p:tgtEl>
                                      </p:cBhvr>
                                    </p:animEffect>
                                  </p:childTnLst>
                                </p:cTn>
                              </p:par>
                              <p:par>
                                <p:cTn id="34" presetID="8" presetClass="entr" presetSubtype="16" fill="hold" grpId="0" nodeType="withEffect">
                                  <p:stCondLst>
                                    <p:cond delay="0"/>
                                  </p:stCondLst>
                                  <p:childTnLst>
                                    <p:set>
                                      <p:cBhvr>
                                        <p:cTn id="35" dur="1" fill="hold">
                                          <p:stCondLst>
                                            <p:cond delay="0"/>
                                          </p:stCondLst>
                                        </p:cTn>
                                        <p:tgtEl>
                                          <p:spTgt spid="17711"/>
                                        </p:tgtEl>
                                        <p:attrNameLst>
                                          <p:attrName>style.visibility</p:attrName>
                                        </p:attrNameLst>
                                      </p:cBhvr>
                                      <p:to>
                                        <p:strVal val="visible"/>
                                      </p:to>
                                    </p:set>
                                    <p:animEffect transition="in" filter="diamond(in)">
                                      <p:cBhvr>
                                        <p:cTn id="36" dur="500"/>
                                        <p:tgtEl>
                                          <p:spTgt spid="17711"/>
                                        </p:tgtEl>
                                      </p:cBhvr>
                                    </p:animEffect>
                                  </p:childTnLst>
                                </p:cTn>
                              </p:par>
                              <p:par>
                                <p:cTn id="37" presetID="8" presetClass="entr" presetSubtype="16" fill="hold" grpId="0" nodeType="withEffect">
                                  <p:stCondLst>
                                    <p:cond delay="0"/>
                                  </p:stCondLst>
                                  <p:childTnLst>
                                    <p:set>
                                      <p:cBhvr>
                                        <p:cTn id="38" dur="1" fill="hold">
                                          <p:stCondLst>
                                            <p:cond delay="0"/>
                                          </p:stCondLst>
                                        </p:cTn>
                                        <p:tgtEl>
                                          <p:spTgt spid="17712"/>
                                        </p:tgtEl>
                                        <p:attrNameLst>
                                          <p:attrName>style.visibility</p:attrName>
                                        </p:attrNameLst>
                                      </p:cBhvr>
                                      <p:to>
                                        <p:strVal val="visible"/>
                                      </p:to>
                                    </p:set>
                                    <p:animEffect transition="in" filter="diamond(in)">
                                      <p:cBhvr>
                                        <p:cTn id="39" dur="500"/>
                                        <p:tgtEl>
                                          <p:spTgt spid="17712"/>
                                        </p:tgtEl>
                                      </p:cBhvr>
                                    </p:animEffect>
                                  </p:childTnLst>
                                </p:cTn>
                              </p:par>
                              <p:par>
                                <p:cTn id="40" presetID="8" presetClass="emph" presetSubtype="0" fill="hold" grpId="1" nodeType="withEffect">
                                  <p:stCondLst>
                                    <p:cond delay="0"/>
                                  </p:stCondLst>
                                  <p:childTnLst>
                                    <p:animRot by="43200000">
                                      <p:cBhvr>
                                        <p:cTn id="41" dur="1000" fill="hold"/>
                                        <p:tgtEl>
                                          <p:spTgt spid="17708">
                                            <p:txEl>
                                              <p:charRg st="4294967295" end="4294967295"/>
                                            </p:txEl>
                                          </p:spTgt>
                                        </p:tgtEl>
                                        <p:attrNameLst>
                                          <p:attrName>r</p:attrName>
                                        </p:attrNameLst>
                                      </p:cBhvr>
                                    </p:animRot>
                                  </p:childTnLst>
                                </p:cTn>
                              </p:par>
                              <p:par>
                                <p:cTn id="42" presetID="8" presetClass="emph" presetSubtype="0" fill="hold" grpId="1" nodeType="withEffect">
                                  <p:stCondLst>
                                    <p:cond delay="0"/>
                                  </p:stCondLst>
                                  <p:childTnLst>
                                    <p:animRot by="43200000">
                                      <p:cBhvr>
                                        <p:cTn id="43" dur="1000" fill="hold"/>
                                        <p:tgtEl>
                                          <p:spTgt spid="17709">
                                            <p:txEl>
                                              <p:charRg st="4294967295" end="4294967295"/>
                                            </p:txEl>
                                          </p:spTgt>
                                        </p:tgtEl>
                                        <p:attrNameLst>
                                          <p:attrName>r</p:attrName>
                                        </p:attrNameLst>
                                      </p:cBhvr>
                                    </p:animRot>
                                  </p:childTnLst>
                                </p:cTn>
                              </p:par>
                              <p:par>
                                <p:cTn id="44" presetID="8" presetClass="emph" presetSubtype="0" fill="hold" grpId="1" nodeType="withEffect">
                                  <p:stCondLst>
                                    <p:cond delay="0"/>
                                  </p:stCondLst>
                                  <p:childTnLst>
                                    <p:animRot by="43200000">
                                      <p:cBhvr>
                                        <p:cTn id="45" dur="1000" fill="hold"/>
                                        <p:tgtEl>
                                          <p:spTgt spid="17710">
                                            <p:txEl>
                                              <p:charRg st="4294967295" end="4294967295"/>
                                            </p:txEl>
                                          </p:spTgt>
                                        </p:tgtEl>
                                        <p:attrNameLst>
                                          <p:attrName>r</p:attrName>
                                        </p:attrNameLst>
                                      </p:cBhvr>
                                    </p:animRot>
                                  </p:childTnLst>
                                </p:cTn>
                              </p:par>
                              <p:par>
                                <p:cTn id="46" presetID="8" presetClass="emph" presetSubtype="0" fill="hold" grpId="0" nodeType="withEffect">
                                  <p:stCondLst>
                                    <p:cond delay="0"/>
                                  </p:stCondLst>
                                  <p:childTnLst>
                                    <p:animRot by="43200000">
                                      <p:cBhvr>
                                        <p:cTn id="47" dur="1000" fill="hold"/>
                                        <p:tgtEl>
                                          <p:spTgt spid="17713">
                                            <p:txEl>
                                              <p:charRg st="4294967295" end="4294967295"/>
                                            </p:txEl>
                                          </p:spTgt>
                                        </p:tgtEl>
                                        <p:attrNameLst>
                                          <p:attrName>r</p:attrName>
                                        </p:attrNameLst>
                                      </p:cBhvr>
                                    </p:animRot>
                                  </p:childTnLst>
                                </p:cTn>
                              </p:par>
                              <p:par>
                                <p:cTn id="48" presetID="8" presetClass="emph" presetSubtype="0" fill="hold" grpId="1" nodeType="withEffect">
                                  <p:stCondLst>
                                    <p:cond delay="0"/>
                                  </p:stCondLst>
                                  <p:childTnLst>
                                    <p:animRot by="43200000">
                                      <p:cBhvr>
                                        <p:cTn id="49" dur="1000" fill="hold"/>
                                        <p:tgtEl>
                                          <p:spTgt spid="17711">
                                            <p:txEl>
                                              <p:charRg st="4294967295" end="4294967295"/>
                                            </p:txEl>
                                          </p:spTgt>
                                        </p:tgtEl>
                                        <p:attrNameLst>
                                          <p:attrName>r</p:attrName>
                                        </p:attrNameLst>
                                      </p:cBhvr>
                                    </p:animRot>
                                  </p:childTnLst>
                                </p:cTn>
                              </p:par>
                              <p:par>
                                <p:cTn id="50" presetID="8" presetClass="emph" presetSubtype="0" fill="hold" grpId="1" nodeType="withEffect">
                                  <p:stCondLst>
                                    <p:cond delay="0"/>
                                  </p:stCondLst>
                                  <p:childTnLst>
                                    <p:animRot by="43200000">
                                      <p:cBhvr>
                                        <p:cTn id="51" dur="1000" fill="hold"/>
                                        <p:tgtEl>
                                          <p:spTgt spid="17712">
                                            <p:txEl>
                                              <p:charRg st="4294967295" end="4294967295"/>
                                            </p:txEl>
                                          </p:spTgt>
                                        </p:tgtEl>
                                        <p:attrNameLst>
                                          <p:attrName>r</p:attrName>
                                        </p:attrNameLst>
                                      </p:cBhvr>
                                    </p:animRot>
                                  </p:childTnLst>
                                </p:cTn>
                              </p:par>
                              <p:par>
                                <p:cTn id="52" presetID="22" presetClass="emph" presetSubtype="0" fill="hold" grpId="0" nodeType="withEffect">
                                  <p:stCondLst>
                                    <p:cond delay="0"/>
                                  </p:stCondLst>
                                  <p:childTnLst>
                                    <p:animClr clrSpc="hsl" dir="cw">
                                      <p:cBhvr override="childStyle">
                                        <p:cTn id="53" dur="2000" fill="hold"/>
                                        <p:tgtEl>
                                          <p:spTgt spid="17533"/>
                                        </p:tgtEl>
                                        <p:attrNameLst>
                                          <p:attrName>style.color</p:attrName>
                                        </p:attrNameLst>
                                      </p:cBhvr>
                                      <p:by>
                                        <p:hsl h="-7200000" s="0" l="0"/>
                                      </p:by>
                                    </p:animClr>
                                    <p:animClr clrSpc="hsl" dir="cw">
                                      <p:cBhvr>
                                        <p:cTn id="54" dur="2000" fill="hold"/>
                                        <p:tgtEl>
                                          <p:spTgt spid="17533"/>
                                        </p:tgtEl>
                                        <p:attrNameLst>
                                          <p:attrName>fillcolor</p:attrName>
                                        </p:attrNameLst>
                                      </p:cBhvr>
                                      <p:by>
                                        <p:hsl h="-7200000" s="0" l="0"/>
                                      </p:by>
                                    </p:animClr>
                                    <p:animClr clrSpc="hsl" dir="cw">
                                      <p:cBhvr>
                                        <p:cTn id="55" dur="2000" fill="hold"/>
                                        <p:tgtEl>
                                          <p:spTgt spid="17533"/>
                                        </p:tgtEl>
                                        <p:attrNameLst>
                                          <p:attrName>stroke.color</p:attrName>
                                        </p:attrNameLst>
                                      </p:cBhvr>
                                      <p:by>
                                        <p:hsl h="-7200000" s="0" l="0"/>
                                      </p:by>
                                    </p:animClr>
                                    <p:set>
                                      <p:cBhvr>
                                        <p:cTn id="56" dur="2000" fill="hold"/>
                                        <p:tgtEl>
                                          <p:spTgt spid="17533"/>
                                        </p:tgtEl>
                                        <p:attrNameLst>
                                          <p:attrName>fill.type</p:attrName>
                                        </p:attrNameLst>
                                      </p:cBhvr>
                                      <p:to>
                                        <p:strVal val="solid"/>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53" presetClass="exit" presetSubtype="0" fill="hold" nodeType="clickEffect">
                                  <p:stCondLst>
                                    <p:cond delay="0"/>
                                  </p:stCondLst>
                                  <p:childTnLst>
                                    <p:anim calcmode="lin" valueType="num">
                                      <p:cBhvr>
                                        <p:cTn id="60" dur="500"/>
                                        <p:tgtEl>
                                          <p:spTgt spid="17530"/>
                                        </p:tgtEl>
                                        <p:attrNameLst>
                                          <p:attrName>ppt_w</p:attrName>
                                        </p:attrNameLst>
                                      </p:cBhvr>
                                      <p:tavLst>
                                        <p:tav tm="0">
                                          <p:val>
                                            <p:strVal val="ppt_w"/>
                                          </p:val>
                                        </p:tav>
                                        <p:tav tm="100000">
                                          <p:val>
                                            <p:fltVal val="0"/>
                                          </p:val>
                                        </p:tav>
                                      </p:tavLst>
                                    </p:anim>
                                    <p:anim calcmode="lin" valueType="num">
                                      <p:cBhvr>
                                        <p:cTn id="61" dur="500"/>
                                        <p:tgtEl>
                                          <p:spTgt spid="17530"/>
                                        </p:tgtEl>
                                        <p:attrNameLst>
                                          <p:attrName>ppt_h</p:attrName>
                                        </p:attrNameLst>
                                      </p:cBhvr>
                                      <p:tavLst>
                                        <p:tav tm="0">
                                          <p:val>
                                            <p:strVal val="ppt_h"/>
                                          </p:val>
                                        </p:tav>
                                        <p:tav tm="100000">
                                          <p:val>
                                            <p:fltVal val="0"/>
                                          </p:val>
                                        </p:tav>
                                      </p:tavLst>
                                    </p:anim>
                                    <p:animEffect transition="out" filter="fade">
                                      <p:cBhvr>
                                        <p:cTn id="62" dur="500"/>
                                        <p:tgtEl>
                                          <p:spTgt spid="17530"/>
                                        </p:tgtEl>
                                      </p:cBhvr>
                                    </p:animEffect>
                                    <p:set>
                                      <p:cBhvr>
                                        <p:cTn id="63" dur="1" fill="hold">
                                          <p:stCondLst>
                                            <p:cond delay="499"/>
                                          </p:stCondLst>
                                        </p:cTn>
                                        <p:tgtEl>
                                          <p:spTgt spid="17530"/>
                                        </p:tgtEl>
                                        <p:attrNameLst>
                                          <p:attrName>style.visibility</p:attrName>
                                        </p:attrNameLst>
                                      </p:cBhvr>
                                      <p:to>
                                        <p:strVal val="hidden"/>
                                      </p:to>
                                    </p:set>
                                  </p:childTnLst>
                                </p:cTn>
                              </p:par>
                              <p:par>
                                <p:cTn id="64" presetID="53" presetClass="entr" presetSubtype="0" fill="hold" nodeType="withEffect">
                                  <p:stCondLst>
                                    <p:cond delay="0"/>
                                  </p:stCondLst>
                                  <p:childTnLst>
                                    <p:set>
                                      <p:cBhvr>
                                        <p:cTn id="65" dur="1" fill="hold">
                                          <p:stCondLst>
                                            <p:cond delay="0"/>
                                          </p:stCondLst>
                                        </p:cTn>
                                        <p:tgtEl>
                                          <p:spTgt spid="17714"/>
                                        </p:tgtEl>
                                        <p:attrNameLst>
                                          <p:attrName>style.visibility</p:attrName>
                                        </p:attrNameLst>
                                      </p:cBhvr>
                                      <p:to>
                                        <p:strVal val="visible"/>
                                      </p:to>
                                    </p:set>
                                    <p:anim calcmode="lin" valueType="num">
                                      <p:cBhvr>
                                        <p:cTn id="66" dur="500" fill="hold"/>
                                        <p:tgtEl>
                                          <p:spTgt spid="17714"/>
                                        </p:tgtEl>
                                        <p:attrNameLst>
                                          <p:attrName>ppt_w</p:attrName>
                                        </p:attrNameLst>
                                      </p:cBhvr>
                                      <p:tavLst>
                                        <p:tav tm="0">
                                          <p:val>
                                            <p:fltVal val="0"/>
                                          </p:val>
                                        </p:tav>
                                        <p:tav tm="100000">
                                          <p:val>
                                            <p:strVal val="#ppt_w"/>
                                          </p:val>
                                        </p:tav>
                                      </p:tavLst>
                                    </p:anim>
                                    <p:anim calcmode="lin" valueType="num">
                                      <p:cBhvr>
                                        <p:cTn id="67" dur="500" fill="hold"/>
                                        <p:tgtEl>
                                          <p:spTgt spid="17714"/>
                                        </p:tgtEl>
                                        <p:attrNameLst>
                                          <p:attrName>ppt_h</p:attrName>
                                        </p:attrNameLst>
                                      </p:cBhvr>
                                      <p:tavLst>
                                        <p:tav tm="0">
                                          <p:val>
                                            <p:fltVal val="0"/>
                                          </p:val>
                                        </p:tav>
                                        <p:tav tm="100000">
                                          <p:val>
                                            <p:strVal val="#ppt_h"/>
                                          </p:val>
                                        </p:tav>
                                      </p:tavLst>
                                    </p:anim>
                                    <p:animEffect transition="in" filter="fade">
                                      <p:cBhvr>
                                        <p:cTn id="68" dur="500"/>
                                        <p:tgtEl>
                                          <p:spTgt spid="17714"/>
                                        </p:tgtEl>
                                      </p:cBhvr>
                                    </p:animEffect>
                                  </p:childTnLst>
                                  <p:subTnLst>
                                    <p:audio>
                                      <p:cMediaNode>
                                        <p:cTn display="0" masterRel="sameClick">
                                          <p:stCondLst>
                                            <p:cond evt="begin" delay="0">
                                              <p:tn val="64"/>
                                            </p:cond>
                                          </p:stCondLst>
                                          <p:endCondLst>
                                            <p:cond evt="onStopAudio" delay="0">
                                              <p:tgtEl>
                                                <p:sldTgt/>
                                              </p:tgtEl>
                                            </p:cond>
                                          </p:endCondLst>
                                        </p:cTn>
                                        <p:tgtEl>
                                          <p:sndTgt r:embed="rId3" name="applause.wav"/>
                                        </p:tgtEl>
                                      </p:cMediaNode>
                                    </p:audio>
                                  </p:subTnLst>
                                </p:cTn>
                              </p:par>
                              <p:par>
                                <p:cTn id="69" presetID="4" presetClass="entr" presetSubtype="16" fill="hold" nodeType="withEffect">
                                  <p:stCondLst>
                                    <p:cond delay="0"/>
                                  </p:stCondLst>
                                  <p:childTnLst>
                                    <p:set>
                                      <p:cBhvr>
                                        <p:cTn id="70" dur="1" fill="hold">
                                          <p:stCondLst>
                                            <p:cond delay="0"/>
                                          </p:stCondLst>
                                        </p:cTn>
                                        <p:tgtEl>
                                          <p:spTgt spid="17751"/>
                                        </p:tgtEl>
                                        <p:attrNameLst>
                                          <p:attrName>style.visibility</p:attrName>
                                        </p:attrNameLst>
                                      </p:cBhvr>
                                      <p:to>
                                        <p:strVal val="visible"/>
                                      </p:to>
                                    </p:set>
                                    <p:animEffect transition="in" filter="box(in)">
                                      <p:cBhvr>
                                        <p:cTn id="71" dur="3000"/>
                                        <p:tgtEl>
                                          <p:spTgt spid="17751"/>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5" presetClass="exit" presetSubtype="0" fill="hold" nodeType="clickEffect">
                                  <p:stCondLst>
                                    <p:cond delay="0"/>
                                  </p:stCondLst>
                                  <p:childTnLst>
                                    <p:animEffect transition="out" filter="fade">
                                      <p:cBhvr>
                                        <p:cTn id="75" dur="500" accel="50000">
                                          <p:stCondLst>
                                            <p:cond delay="0"/>
                                          </p:stCondLst>
                                        </p:cTn>
                                        <p:tgtEl>
                                          <p:spTgt spid="17751"/>
                                        </p:tgtEl>
                                      </p:cBhvr>
                                    </p:animEffect>
                                    <p:anim calcmode="lin" valueType="num">
                                      <p:cBhvr>
                                        <p:cTn id="76" dur="250" accel="50000">
                                          <p:stCondLst>
                                            <p:cond delay="0"/>
                                          </p:stCondLst>
                                        </p:cTn>
                                        <p:tgtEl>
                                          <p:spTgt spid="17751"/>
                                        </p:tgtEl>
                                        <p:attrNameLst>
                                          <p:attrName>ppt_y</p:attrName>
                                        </p:attrNameLst>
                                      </p:cBhvr>
                                      <p:tavLst>
                                        <p:tav tm="0">
                                          <p:val>
                                            <p:strVal val="ppt_y"/>
                                          </p:val>
                                        </p:tav>
                                        <p:tav tm="100000">
                                          <p:val>
                                            <p:strVal val="ppt_y+.1"/>
                                          </p:val>
                                        </p:tav>
                                      </p:tavLst>
                                    </p:anim>
                                    <p:anim calcmode="lin" valueType="num">
                                      <p:cBhvr>
                                        <p:cTn id="77" dur="250" decel="50000">
                                          <p:stCondLst>
                                            <p:cond delay="250"/>
                                          </p:stCondLst>
                                        </p:cTn>
                                        <p:tgtEl>
                                          <p:spTgt spid="17751"/>
                                        </p:tgtEl>
                                        <p:attrNameLst>
                                          <p:attrName>ppt_y</p:attrName>
                                        </p:attrNameLst>
                                      </p:cBhvr>
                                      <p:tavLst>
                                        <p:tav tm="0">
                                          <p:val>
                                            <p:strVal val="ppt_y"/>
                                          </p:val>
                                        </p:tav>
                                        <p:tav tm="100000">
                                          <p:val>
                                            <p:strVal val="ppt_y-.1"/>
                                          </p:val>
                                        </p:tav>
                                      </p:tavLst>
                                    </p:anim>
                                    <p:anim calcmode="lin" valueType="num">
                                      <p:cBhvr>
                                        <p:cTn id="78" dur="250" accel="50000">
                                          <p:stCondLst>
                                            <p:cond delay="250"/>
                                          </p:stCondLst>
                                        </p:cTn>
                                        <p:tgtEl>
                                          <p:spTgt spid="17751"/>
                                        </p:tgtEl>
                                        <p:attrNameLst>
                                          <p:attrName>ppt_x</p:attrName>
                                        </p:attrNameLst>
                                      </p:cBhvr>
                                      <p:tavLst>
                                        <p:tav tm="0">
                                          <p:val>
                                            <p:strVal val="ppt_x"/>
                                          </p:val>
                                        </p:tav>
                                        <p:tav tm="100000">
                                          <p:val>
                                            <p:strVal val="ppt_x+.4"/>
                                          </p:val>
                                        </p:tav>
                                      </p:tavLst>
                                    </p:anim>
                                    <p:anim calcmode="lin" valueType="num">
                                      <p:cBhvr>
                                        <p:cTn id="79" dur="500"/>
                                        <p:tgtEl>
                                          <p:spTgt spid="17751"/>
                                        </p:tgtEl>
                                        <p:attrNameLst>
                                          <p:attrName>ppt_h</p:attrName>
                                        </p:attrNameLst>
                                      </p:cBhvr>
                                      <p:tavLst>
                                        <p:tav tm="0">
                                          <p:val>
                                            <p:strVal val="ppt_h"/>
                                          </p:val>
                                        </p:tav>
                                        <p:tav tm="100000">
                                          <p:val>
                                            <p:strVal val="ppt_h"/>
                                          </p:val>
                                        </p:tav>
                                      </p:tavLst>
                                    </p:anim>
                                    <p:anim calcmode="lin" valueType="num">
                                      <p:cBhvr>
                                        <p:cTn id="80" dur="250" accel="50000">
                                          <p:stCondLst>
                                            <p:cond delay="0"/>
                                          </p:stCondLst>
                                        </p:cTn>
                                        <p:tgtEl>
                                          <p:spTgt spid="17751"/>
                                        </p:tgtEl>
                                        <p:attrNameLst>
                                          <p:attrName>ppt_w</p:attrName>
                                        </p:attrNameLst>
                                      </p:cBhvr>
                                      <p:tavLst>
                                        <p:tav tm="0">
                                          <p:val>
                                            <p:strVal val="ppt_w"/>
                                          </p:val>
                                        </p:tav>
                                        <p:tav tm="100000">
                                          <p:val>
                                            <p:strVal val="ppt_w*.05"/>
                                          </p:val>
                                        </p:tav>
                                      </p:tavLst>
                                    </p:anim>
                                    <p:anim calcmode="lin" valueType="num">
                                      <p:cBhvr>
                                        <p:cTn id="81" dur="250" decel="50000">
                                          <p:stCondLst>
                                            <p:cond delay="250"/>
                                          </p:stCondLst>
                                        </p:cTn>
                                        <p:tgtEl>
                                          <p:spTgt spid="17751"/>
                                        </p:tgtEl>
                                        <p:attrNameLst>
                                          <p:attrName>ppt_w</p:attrName>
                                        </p:attrNameLst>
                                      </p:cBhvr>
                                      <p:tavLst>
                                        <p:tav tm="0">
                                          <p:val>
                                            <p:strVal val="ppt_w"/>
                                          </p:val>
                                        </p:tav>
                                        <p:tav tm="100000">
                                          <p:val>
                                            <p:strVal val="ppt_w/.05"/>
                                          </p:val>
                                        </p:tav>
                                      </p:tavLst>
                                    </p:anim>
                                    <p:anim calcmode="lin" valueType="num">
                                      <p:cBhvr>
                                        <p:cTn id="82" dur="250" accel="50000">
                                          <p:stCondLst>
                                            <p:cond delay="250"/>
                                          </p:stCondLst>
                                        </p:cTn>
                                        <p:tgtEl>
                                          <p:spTgt spid="17751"/>
                                        </p:tgtEl>
                                        <p:attrNameLst>
                                          <p:attrName>style.rotation</p:attrName>
                                        </p:attrNameLst>
                                      </p:cBhvr>
                                      <p:tavLst>
                                        <p:tav tm="0">
                                          <p:val>
                                            <p:fltVal val="0"/>
                                          </p:val>
                                        </p:tav>
                                        <p:tav tm="100000">
                                          <p:val>
                                            <p:fltVal val="-90"/>
                                          </p:val>
                                        </p:tav>
                                      </p:tavLst>
                                    </p:anim>
                                    <p:set>
                                      <p:cBhvr>
                                        <p:cTn id="83" dur="1" fill="hold">
                                          <p:stCondLst>
                                            <p:cond delay="499"/>
                                          </p:stCondLst>
                                        </p:cTn>
                                        <p:tgtEl>
                                          <p:spTgt spid="17751"/>
                                        </p:tgtEl>
                                        <p:attrNameLst>
                                          <p:attrName>style.visibility</p:attrName>
                                        </p:attrNameLst>
                                      </p:cBhvr>
                                      <p:to>
                                        <p:strVal val="hidden"/>
                                      </p:to>
                                    </p:set>
                                  </p:childTnLst>
                                </p:cTn>
                              </p:par>
                              <p:par>
                                <p:cTn id="84" presetID="8" presetClass="entr" presetSubtype="16" fill="hold" grpId="0" nodeType="withEffect">
                                  <p:stCondLst>
                                    <p:cond delay="0"/>
                                  </p:stCondLst>
                                  <p:childTnLst>
                                    <p:set>
                                      <p:cBhvr>
                                        <p:cTn id="85" dur="1" fill="hold">
                                          <p:stCondLst>
                                            <p:cond delay="0"/>
                                          </p:stCondLst>
                                        </p:cTn>
                                        <p:tgtEl>
                                          <p:spTgt spid="17730"/>
                                        </p:tgtEl>
                                        <p:attrNameLst>
                                          <p:attrName>style.visibility</p:attrName>
                                        </p:attrNameLst>
                                      </p:cBhvr>
                                      <p:to>
                                        <p:strVal val="visible"/>
                                      </p:to>
                                    </p:set>
                                    <p:animEffect transition="in" filter="diamond(in)">
                                      <p:cBhvr>
                                        <p:cTn id="86" dur="500"/>
                                        <p:tgtEl>
                                          <p:spTgt spid="17730"/>
                                        </p:tgtEl>
                                      </p:cBhvr>
                                    </p:animEffect>
                                  </p:childTnLst>
                                </p:cTn>
                              </p:par>
                              <p:par>
                                <p:cTn id="87" presetID="8" presetClass="emph" presetSubtype="0" fill="hold" grpId="1" nodeType="withEffect">
                                  <p:stCondLst>
                                    <p:cond delay="0"/>
                                  </p:stCondLst>
                                  <p:childTnLst>
                                    <p:animRot by="43200000">
                                      <p:cBhvr>
                                        <p:cTn id="88" dur="2000" fill="hold"/>
                                        <p:tgtEl>
                                          <p:spTgt spid="17730"/>
                                        </p:tgtEl>
                                        <p:attrNameLst>
                                          <p:attrName>r</p:attrName>
                                        </p:attrNameLst>
                                      </p:cBhvr>
                                    </p:animRot>
                                  </p:childTnLst>
                                </p:cTn>
                              </p:par>
                            </p:childTnLst>
                          </p:cTn>
                        </p:par>
                      </p:childTnLst>
                    </p:cTn>
                  </p:par>
                  <p:par>
                    <p:cTn id="89" fill="hold" nodeType="clickPar">
                      <p:stCondLst>
                        <p:cond delay="indefinite"/>
                      </p:stCondLst>
                      <p:childTnLst>
                        <p:par>
                          <p:cTn id="90" fill="hold" nodeType="withGroup">
                            <p:stCondLst>
                              <p:cond delay="0"/>
                            </p:stCondLst>
                            <p:childTnLst>
                              <p:par>
                                <p:cTn id="91" presetID="22" presetClass="emph" presetSubtype="0" fill="hold" grpId="0" nodeType="clickEffect">
                                  <p:stCondLst>
                                    <p:cond delay="0"/>
                                  </p:stCondLst>
                                  <p:childTnLst>
                                    <p:animClr clrSpc="hsl" dir="cw">
                                      <p:cBhvr override="childStyle">
                                        <p:cTn id="92" dur="2000" fill="hold"/>
                                        <p:tgtEl>
                                          <p:spTgt spid="17534"/>
                                        </p:tgtEl>
                                        <p:attrNameLst>
                                          <p:attrName>style.color</p:attrName>
                                        </p:attrNameLst>
                                      </p:cBhvr>
                                      <p:by>
                                        <p:hsl h="-7200000" s="0" l="0"/>
                                      </p:by>
                                    </p:animClr>
                                    <p:animClr clrSpc="hsl" dir="cw">
                                      <p:cBhvr>
                                        <p:cTn id="93" dur="2000" fill="hold"/>
                                        <p:tgtEl>
                                          <p:spTgt spid="17534"/>
                                        </p:tgtEl>
                                        <p:attrNameLst>
                                          <p:attrName>fillcolor</p:attrName>
                                        </p:attrNameLst>
                                      </p:cBhvr>
                                      <p:by>
                                        <p:hsl h="-7200000" s="0" l="0"/>
                                      </p:by>
                                    </p:animClr>
                                    <p:animClr clrSpc="hsl" dir="cw">
                                      <p:cBhvr>
                                        <p:cTn id="94" dur="2000" fill="hold"/>
                                        <p:tgtEl>
                                          <p:spTgt spid="17534"/>
                                        </p:tgtEl>
                                        <p:attrNameLst>
                                          <p:attrName>stroke.color</p:attrName>
                                        </p:attrNameLst>
                                      </p:cBhvr>
                                      <p:by>
                                        <p:hsl h="-7200000" s="0" l="0"/>
                                      </p:by>
                                    </p:animClr>
                                    <p:set>
                                      <p:cBhvr>
                                        <p:cTn id="95" dur="2000" fill="hold"/>
                                        <p:tgtEl>
                                          <p:spTgt spid="17534"/>
                                        </p:tgtEl>
                                        <p:attrNameLst>
                                          <p:attrName>fill.type</p:attrName>
                                        </p:attrNameLst>
                                      </p:cBhvr>
                                      <p:to>
                                        <p:strVal val="solid"/>
                                      </p:to>
                                    </p:set>
                                  </p:childTnLst>
                                </p:cTn>
                              </p:par>
                              <p:par>
                                <p:cTn id="96" presetID="8" presetClass="entr" presetSubtype="16" fill="hold" grpId="0" nodeType="withEffect">
                                  <p:stCondLst>
                                    <p:cond delay="0"/>
                                  </p:stCondLst>
                                  <p:childTnLst>
                                    <p:set>
                                      <p:cBhvr>
                                        <p:cTn id="97" dur="1" fill="hold">
                                          <p:stCondLst>
                                            <p:cond delay="0"/>
                                          </p:stCondLst>
                                        </p:cTn>
                                        <p:tgtEl>
                                          <p:spTgt spid="17564"/>
                                        </p:tgtEl>
                                        <p:attrNameLst>
                                          <p:attrName>style.visibility</p:attrName>
                                        </p:attrNameLst>
                                      </p:cBhvr>
                                      <p:to>
                                        <p:strVal val="visible"/>
                                      </p:to>
                                    </p:set>
                                    <p:animEffect transition="in" filter="diamond(in)">
                                      <p:cBhvr>
                                        <p:cTn id="98" dur="500"/>
                                        <p:tgtEl>
                                          <p:spTgt spid="17564"/>
                                        </p:tgtEl>
                                      </p:cBhvr>
                                    </p:animEffect>
                                  </p:childTnLst>
                                </p:cTn>
                              </p:par>
                              <p:par>
                                <p:cTn id="99" presetID="8" presetClass="entr" presetSubtype="16" fill="hold" grpId="0" nodeType="withEffect">
                                  <p:stCondLst>
                                    <p:cond delay="0"/>
                                  </p:stCondLst>
                                  <p:childTnLst>
                                    <p:set>
                                      <p:cBhvr>
                                        <p:cTn id="100" dur="1" fill="hold">
                                          <p:stCondLst>
                                            <p:cond delay="0"/>
                                          </p:stCondLst>
                                        </p:cTn>
                                        <p:tgtEl>
                                          <p:spTgt spid="17565"/>
                                        </p:tgtEl>
                                        <p:attrNameLst>
                                          <p:attrName>style.visibility</p:attrName>
                                        </p:attrNameLst>
                                      </p:cBhvr>
                                      <p:to>
                                        <p:strVal val="visible"/>
                                      </p:to>
                                    </p:set>
                                    <p:animEffect transition="in" filter="diamond(in)">
                                      <p:cBhvr>
                                        <p:cTn id="101" dur="500"/>
                                        <p:tgtEl>
                                          <p:spTgt spid="17565"/>
                                        </p:tgtEl>
                                      </p:cBhvr>
                                    </p:animEffect>
                                  </p:childTnLst>
                                </p:cTn>
                              </p:par>
                              <p:par>
                                <p:cTn id="102" presetID="8" presetClass="entr" presetSubtype="16" fill="hold" grpId="0" nodeType="withEffect">
                                  <p:stCondLst>
                                    <p:cond delay="0"/>
                                  </p:stCondLst>
                                  <p:childTnLst>
                                    <p:set>
                                      <p:cBhvr>
                                        <p:cTn id="103" dur="1" fill="hold">
                                          <p:stCondLst>
                                            <p:cond delay="0"/>
                                          </p:stCondLst>
                                        </p:cTn>
                                        <p:tgtEl>
                                          <p:spTgt spid="17566"/>
                                        </p:tgtEl>
                                        <p:attrNameLst>
                                          <p:attrName>style.visibility</p:attrName>
                                        </p:attrNameLst>
                                      </p:cBhvr>
                                      <p:to>
                                        <p:strVal val="visible"/>
                                      </p:to>
                                    </p:set>
                                    <p:animEffect transition="in" filter="diamond(in)">
                                      <p:cBhvr>
                                        <p:cTn id="104" dur="500"/>
                                        <p:tgtEl>
                                          <p:spTgt spid="17566"/>
                                        </p:tgtEl>
                                      </p:cBhvr>
                                    </p:animEffect>
                                  </p:childTnLst>
                                </p:cTn>
                              </p:par>
                              <p:par>
                                <p:cTn id="105" presetID="8" presetClass="entr" presetSubtype="16" fill="hold" grpId="0" nodeType="withEffect">
                                  <p:stCondLst>
                                    <p:cond delay="0"/>
                                  </p:stCondLst>
                                  <p:childTnLst>
                                    <p:set>
                                      <p:cBhvr>
                                        <p:cTn id="106" dur="1" fill="hold">
                                          <p:stCondLst>
                                            <p:cond delay="0"/>
                                          </p:stCondLst>
                                        </p:cTn>
                                        <p:tgtEl>
                                          <p:spTgt spid="17567"/>
                                        </p:tgtEl>
                                        <p:attrNameLst>
                                          <p:attrName>style.visibility</p:attrName>
                                        </p:attrNameLst>
                                      </p:cBhvr>
                                      <p:to>
                                        <p:strVal val="visible"/>
                                      </p:to>
                                    </p:set>
                                    <p:animEffect transition="in" filter="diamond(in)">
                                      <p:cBhvr>
                                        <p:cTn id="107" dur="500"/>
                                        <p:tgtEl>
                                          <p:spTgt spid="17567"/>
                                        </p:tgtEl>
                                      </p:cBhvr>
                                    </p:animEffect>
                                  </p:childTnLst>
                                </p:cTn>
                              </p:par>
                              <p:par>
                                <p:cTn id="108" presetID="8" presetClass="entr" presetSubtype="16" fill="hold" grpId="0" nodeType="withEffect">
                                  <p:stCondLst>
                                    <p:cond delay="0"/>
                                  </p:stCondLst>
                                  <p:childTnLst>
                                    <p:set>
                                      <p:cBhvr>
                                        <p:cTn id="109" dur="1" fill="hold">
                                          <p:stCondLst>
                                            <p:cond delay="0"/>
                                          </p:stCondLst>
                                        </p:cTn>
                                        <p:tgtEl>
                                          <p:spTgt spid="17568"/>
                                        </p:tgtEl>
                                        <p:attrNameLst>
                                          <p:attrName>style.visibility</p:attrName>
                                        </p:attrNameLst>
                                      </p:cBhvr>
                                      <p:to>
                                        <p:strVal val="visible"/>
                                      </p:to>
                                    </p:set>
                                    <p:animEffect transition="in" filter="diamond(in)">
                                      <p:cBhvr>
                                        <p:cTn id="110" dur="500"/>
                                        <p:tgtEl>
                                          <p:spTgt spid="17568"/>
                                        </p:tgtEl>
                                      </p:cBhvr>
                                    </p:animEffect>
                                  </p:childTnLst>
                                </p:cTn>
                              </p:par>
                              <p:par>
                                <p:cTn id="111" presetID="8" presetClass="entr" presetSubtype="16" fill="hold" grpId="0" nodeType="withEffect">
                                  <p:stCondLst>
                                    <p:cond delay="0"/>
                                  </p:stCondLst>
                                  <p:childTnLst>
                                    <p:set>
                                      <p:cBhvr>
                                        <p:cTn id="112" dur="1" fill="hold">
                                          <p:stCondLst>
                                            <p:cond delay="0"/>
                                          </p:stCondLst>
                                        </p:cTn>
                                        <p:tgtEl>
                                          <p:spTgt spid="17569"/>
                                        </p:tgtEl>
                                        <p:attrNameLst>
                                          <p:attrName>style.visibility</p:attrName>
                                        </p:attrNameLst>
                                      </p:cBhvr>
                                      <p:to>
                                        <p:strVal val="visible"/>
                                      </p:to>
                                    </p:set>
                                    <p:animEffect transition="in" filter="diamond(in)">
                                      <p:cBhvr>
                                        <p:cTn id="113" dur="500"/>
                                        <p:tgtEl>
                                          <p:spTgt spid="17569"/>
                                        </p:tgtEl>
                                      </p:cBhvr>
                                    </p:animEffect>
                                  </p:childTnLst>
                                </p:cTn>
                              </p:par>
                              <p:par>
                                <p:cTn id="114" presetID="8" presetClass="entr" presetSubtype="16" fill="hold" grpId="0" nodeType="withEffect">
                                  <p:stCondLst>
                                    <p:cond delay="0"/>
                                  </p:stCondLst>
                                  <p:childTnLst>
                                    <p:set>
                                      <p:cBhvr>
                                        <p:cTn id="115" dur="1" fill="hold">
                                          <p:stCondLst>
                                            <p:cond delay="0"/>
                                          </p:stCondLst>
                                        </p:cTn>
                                        <p:tgtEl>
                                          <p:spTgt spid="17572"/>
                                        </p:tgtEl>
                                        <p:attrNameLst>
                                          <p:attrName>style.visibility</p:attrName>
                                        </p:attrNameLst>
                                      </p:cBhvr>
                                      <p:to>
                                        <p:strVal val="visible"/>
                                      </p:to>
                                    </p:set>
                                    <p:animEffect transition="in" filter="diamond(in)">
                                      <p:cBhvr>
                                        <p:cTn id="116" dur="500"/>
                                        <p:tgtEl>
                                          <p:spTgt spid="17572"/>
                                        </p:tgtEl>
                                      </p:cBhvr>
                                    </p:animEffect>
                                  </p:childTnLst>
                                </p:cTn>
                              </p:par>
                              <p:par>
                                <p:cTn id="117" presetID="8" presetClass="entr" presetSubtype="16" fill="hold" grpId="0" nodeType="withEffect">
                                  <p:stCondLst>
                                    <p:cond delay="0"/>
                                  </p:stCondLst>
                                  <p:childTnLst>
                                    <p:set>
                                      <p:cBhvr>
                                        <p:cTn id="118" dur="1" fill="hold">
                                          <p:stCondLst>
                                            <p:cond delay="0"/>
                                          </p:stCondLst>
                                        </p:cTn>
                                        <p:tgtEl>
                                          <p:spTgt spid="17570"/>
                                        </p:tgtEl>
                                        <p:attrNameLst>
                                          <p:attrName>style.visibility</p:attrName>
                                        </p:attrNameLst>
                                      </p:cBhvr>
                                      <p:to>
                                        <p:strVal val="visible"/>
                                      </p:to>
                                    </p:set>
                                    <p:animEffect transition="in" filter="diamond(in)">
                                      <p:cBhvr>
                                        <p:cTn id="119" dur="500"/>
                                        <p:tgtEl>
                                          <p:spTgt spid="17570"/>
                                        </p:tgtEl>
                                      </p:cBhvr>
                                    </p:animEffect>
                                  </p:childTnLst>
                                </p:cTn>
                              </p:par>
                              <p:par>
                                <p:cTn id="120" presetID="8" presetClass="entr" presetSubtype="16" fill="hold" grpId="0" nodeType="withEffect">
                                  <p:stCondLst>
                                    <p:cond delay="0"/>
                                  </p:stCondLst>
                                  <p:childTnLst>
                                    <p:set>
                                      <p:cBhvr>
                                        <p:cTn id="121" dur="1" fill="hold">
                                          <p:stCondLst>
                                            <p:cond delay="0"/>
                                          </p:stCondLst>
                                        </p:cTn>
                                        <p:tgtEl>
                                          <p:spTgt spid="17571"/>
                                        </p:tgtEl>
                                        <p:attrNameLst>
                                          <p:attrName>style.visibility</p:attrName>
                                        </p:attrNameLst>
                                      </p:cBhvr>
                                      <p:to>
                                        <p:strVal val="visible"/>
                                      </p:to>
                                    </p:set>
                                    <p:animEffect transition="in" filter="diamond(in)">
                                      <p:cBhvr>
                                        <p:cTn id="122" dur="500"/>
                                        <p:tgtEl>
                                          <p:spTgt spid="17571"/>
                                        </p:tgtEl>
                                      </p:cBhvr>
                                    </p:animEffect>
                                  </p:childTnLst>
                                </p:cTn>
                              </p:par>
                              <p:par>
                                <p:cTn id="123" presetID="2" presetClass="entr" presetSubtype="4" fill="hold" nodeType="withEffect">
                                  <p:stCondLst>
                                    <p:cond delay="0"/>
                                  </p:stCondLst>
                                  <p:childTnLst>
                                    <p:set>
                                      <p:cBhvr>
                                        <p:cTn id="124" dur="1" fill="hold">
                                          <p:stCondLst>
                                            <p:cond delay="0"/>
                                          </p:stCondLst>
                                        </p:cTn>
                                        <p:tgtEl>
                                          <p:spTgt spid="17573"/>
                                        </p:tgtEl>
                                        <p:attrNameLst>
                                          <p:attrName>style.visibility</p:attrName>
                                        </p:attrNameLst>
                                      </p:cBhvr>
                                      <p:to>
                                        <p:strVal val="visible"/>
                                      </p:to>
                                    </p:set>
                                    <p:anim calcmode="lin" valueType="num">
                                      <p:cBhvr additive="base">
                                        <p:cTn id="125" dur="500" fill="hold"/>
                                        <p:tgtEl>
                                          <p:spTgt spid="17573"/>
                                        </p:tgtEl>
                                        <p:attrNameLst>
                                          <p:attrName>ppt_x</p:attrName>
                                        </p:attrNameLst>
                                      </p:cBhvr>
                                      <p:tavLst>
                                        <p:tav tm="0">
                                          <p:val>
                                            <p:strVal val="#ppt_x"/>
                                          </p:val>
                                        </p:tav>
                                        <p:tav tm="100000">
                                          <p:val>
                                            <p:strVal val="#ppt_x"/>
                                          </p:val>
                                        </p:tav>
                                      </p:tavLst>
                                    </p:anim>
                                    <p:anim calcmode="lin" valueType="num">
                                      <p:cBhvr additive="base">
                                        <p:cTn id="126" dur="500" fill="hold"/>
                                        <p:tgtEl>
                                          <p:spTgt spid="17573"/>
                                        </p:tgtEl>
                                        <p:attrNameLst>
                                          <p:attrName>ppt_y</p:attrName>
                                        </p:attrNameLst>
                                      </p:cBhvr>
                                      <p:tavLst>
                                        <p:tav tm="0">
                                          <p:val>
                                            <p:strVal val="1+#ppt_h/2"/>
                                          </p:val>
                                        </p:tav>
                                        <p:tav tm="100000">
                                          <p:val>
                                            <p:strVal val="#ppt_y"/>
                                          </p:val>
                                        </p:tav>
                                      </p:tavLst>
                                    </p:anim>
                                  </p:childTnLst>
                                </p:cTn>
                              </p:par>
                              <p:par>
                                <p:cTn id="127" presetID="8" presetClass="emph" presetSubtype="0" fill="hold" grpId="1" nodeType="withEffect">
                                  <p:stCondLst>
                                    <p:cond delay="0"/>
                                  </p:stCondLst>
                                  <p:childTnLst>
                                    <p:animRot by="21600000">
                                      <p:cBhvr>
                                        <p:cTn id="128" dur="2000" fill="hold"/>
                                        <p:tgtEl>
                                          <p:spTgt spid="17564"/>
                                        </p:tgtEl>
                                        <p:attrNameLst>
                                          <p:attrName>r</p:attrName>
                                        </p:attrNameLst>
                                      </p:cBhvr>
                                    </p:animRot>
                                  </p:childTnLst>
                                </p:cTn>
                              </p:par>
                              <p:par>
                                <p:cTn id="129" presetID="8" presetClass="emph" presetSubtype="0" fill="hold" grpId="1" nodeType="withEffect">
                                  <p:stCondLst>
                                    <p:cond delay="0"/>
                                  </p:stCondLst>
                                  <p:childTnLst>
                                    <p:animRot by="21600000">
                                      <p:cBhvr>
                                        <p:cTn id="130" dur="2000" fill="hold"/>
                                        <p:tgtEl>
                                          <p:spTgt spid="17565"/>
                                        </p:tgtEl>
                                        <p:attrNameLst>
                                          <p:attrName>r</p:attrName>
                                        </p:attrNameLst>
                                      </p:cBhvr>
                                    </p:animRot>
                                  </p:childTnLst>
                                </p:cTn>
                              </p:par>
                              <p:par>
                                <p:cTn id="131" presetID="8" presetClass="emph" presetSubtype="0" fill="hold" grpId="1" nodeType="withEffect">
                                  <p:stCondLst>
                                    <p:cond delay="0"/>
                                  </p:stCondLst>
                                  <p:childTnLst>
                                    <p:animRot by="21600000">
                                      <p:cBhvr>
                                        <p:cTn id="132" dur="2000" fill="hold"/>
                                        <p:tgtEl>
                                          <p:spTgt spid="17566"/>
                                        </p:tgtEl>
                                        <p:attrNameLst>
                                          <p:attrName>r</p:attrName>
                                        </p:attrNameLst>
                                      </p:cBhvr>
                                    </p:animRot>
                                  </p:childTnLst>
                                </p:cTn>
                              </p:par>
                              <p:par>
                                <p:cTn id="133" presetID="8" presetClass="emph" presetSubtype="0" fill="hold" grpId="1" nodeType="withEffect">
                                  <p:stCondLst>
                                    <p:cond delay="0"/>
                                  </p:stCondLst>
                                  <p:childTnLst>
                                    <p:animRot by="21600000">
                                      <p:cBhvr>
                                        <p:cTn id="134" dur="2000" fill="hold"/>
                                        <p:tgtEl>
                                          <p:spTgt spid="17567"/>
                                        </p:tgtEl>
                                        <p:attrNameLst>
                                          <p:attrName>r</p:attrName>
                                        </p:attrNameLst>
                                      </p:cBhvr>
                                    </p:animRot>
                                  </p:childTnLst>
                                </p:cTn>
                              </p:par>
                              <p:par>
                                <p:cTn id="135" presetID="8" presetClass="emph" presetSubtype="0" fill="hold" grpId="1" nodeType="withEffect">
                                  <p:stCondLst>
                                    <p:cond delay="0"/>
                                  </p:stCondLst>
                                  <p:childTnLst>
                                    <p:animRot by="21600000">
                                      <p:cBhvr>
                                        <p:cTn id="136" dur="2000" fill="hold"/>
                                        <p:tgtEl>
                                          <p:spTgt spid="17568"/>
                                        </p:tgtEl>
                                        <p:attrNameLst>
                                          <p:attrName>r</p:attrName>
                                        </p:attrNameLst>
                                      </p:cBhvr>
                                    </p:animRot>
                                  </p:childTnLst>
                                </p:cTn>
                              </p:par>
                              <p:par>
                                <p:cTn id="137" presetID="8" presetClass="emph" presetSubtype="0" fill="hold" grpId="1" nodeType="withEffect">
                                  <p:stCondLst>
                                    <p:cond delay="0"/>
                                  </p:stCondLst>
                                  <p:childTnLst>
                                    <p:animRot by="21600000">
                                      <p:cBhvr>
                                        <p:cTn id="138" dur="2000" fill="hold"/>
                                        <p:tgtEl>
                                          <p:spTgt spid="17569"/>
                                        </p:tgtEl>
                                        <p:attrNameLst>
                                          <p:attrName>r</p:attrName>
                                        </p:attrNameLst>
                                      </p:cBhvr>
                                    </p:animRot>
                                  </p:childTnLst>
                                </p:cTn>
                              </p:par>
                              <p:par>
                                <p:cTn id="139" presetID="8" presetClass="emph" presetSubtype="0" fill="hold" grpId="1" nodeType="withEffect">
                                  <p:stCondLst>
                                    <p:cond delay="0"/>
                                  </p:stCondLst>
                                  <p:childTnLst>
                                    <p:animRot by="21600000">
                                      <p:cBhvr>
                                        <p:cTn id="140" dur="2000" fill="hold"/>
                                        <p:tgtEl>
                                          <p:spTgt spid="17572"/>
                                        </p:tgtEl>
                                        <p:attrNameLst>
                                          <p:attrName>r</p:attrName>
                                        </p:attrNameLst>
                                      </p:cBhvr>
                                    </p:animRot>
                                  </p:childTnLst>
                                </p:cTn>
                              </p:par>
                              <p:par>
                                <p:cTn id="141" presetID="8" presetClass="emph" presetSubtype="0" fill="hold" grpId="1" nodeType="withEffect">
                                  <p:stCondLst>
                                    <p:cond delay="0"/>
                                  </p:stCondLst>
                                  <p:childTnLst>
                                    <p:animRot by="21600000">
                                      <p:cBhvr>
                                        <p:cTn id="142" dur="2000" fill="hold"/>
                                        <p:tgtEl>
                                          <p:spTgt spid="17570"/>
                                        </p:tgtEl>
                                        <p:attrNameLst>
                                          <p:attrName>r</p:attrName>
                                        </p:attrNameLst>
                                      </p:cBhvr>
                                    </p:animRot>
                                  </p:childTnLst>
                                </p:cTn>
                              </p:par>
                              <p:par>
                                <p:cTn id="143" presetID="8" presetClass="emph" presetSubtype="0" fill="hold" grpId="1" nodeType="withEffect">
                                  <p:stCondLst>
                                    <p:cond delay="0"/>
                                  </p:stCondLst>
                                  <p:childTnLst>
                                    <p:animRot by="21600000">
                                      <p:cBhvr>
                                        <p:cTn id="144" dur="2000" fill="hold"/>
                                        <p:tgtEl>
                                          <p:spTgt spid="17571"/>
                                        </p:tgtEl>
                                        <p:attrNameLst>
                                          <p:attrName>r</p:attrName>
                                        </p:attrNameLst>
                                      </p:cBhvr>
                                    </p:animRo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53" presetClass="exit" presetSubtype="0" fill="hold" grpId="2" nodeType="clickEffect">
                                  <p:stCondLst>
                                    <p:cond delay="0"/>
                                  </p:stCondLst>
                                  <p:childTnLst>
                                    <p:anim calcmode="lin" valueType="num">
                                      <p:cBhvr>
                                        <p:cTn id="148" dur="500"/>
                                        <p:tgtEl>
                                          <p:spTgt spid="17564"/>
                                        </p:tgtEl>
                                        <p:attrNameLst>
                                          <p:attrName>ppt_w</p:attrName>
                                        </p:attrNameLst>
                                      </p:cBhvr>
                                      <p:tavLst>
                                        <p:tav tm="0">
                                          <p:val>
                                            <p:strVal val="ppt_w"/>
                                          </p:val>
                                        </p:tav>
                                        <p:tav tm="100000">
                                          <p:val>
                                            <p:fltVal val="0"/>
                                          </p:val>
                                        </p:tav>
                                      </p:tavLst>
                                    </p:anim>
                                    <p:anim calcmode="lin" valueType="num">
                                      <p:cBhvr>
                                        <p:cTn id="149" dur="500"/>
                                        <p:tgtEl>
                                          <p:spTgt spid="17564"/>
                                        </p:tgtEl>
                                        <p:attrNameLst>
                                          <p:attrName>ppt_h</p:attrName>
                                        </p:attrNameLst>
                                      </p:cBhvr>
                                      <p:tavLst>
                                        <p:tav tm="0">
                                          <p:val>
                                            <p:strVal val="ppt_h"/>
                                          </p:val>
                                        </p:tav>
                                        <p:tav tm="100000">
                                          <p:val>
                                            <p:fltVal val="0"/>
                                          </p:val>
                                        </p:tav>
                                      </p:tavLst>
                                    </p:anim>
                                    <p:animEffect transition="out" filter="fade">
                                      <p:cBhvr>
                                        <p:cTn id="150" dur="500"/>
                                        <p:tgtEl>
                                          <p:spTgt spid="17564"/>
                                        </p:tgtEl>
                                      </p:cBhvr>
                                    </p:animEffect>
                                    <p:set>
                                      <p:cBhvr>
                                        <p:cTn id="151" dur="1" fill="hold">
                                          <p:stCondLst>
                                            <p:cond delay="499"/>
                                          </p:stCondLst>
                                        </p:cTn>
                                        <p:tgtEl>
                                          <p:spTgt spid="17564"/>
                                        </p:tgtEl>
                                        <p:attrNameLst>
                                          <p:attrName>style.visibility</p:attrName>
                                        </p:attrNameLst>
                                      </p:cBhvr>
                                      <p:to>
                                        <p:strVal val="hidden"/>
                                      </p:to>
                                    </p:set>
                                  </p:childTnLst>
                                </p:cTn>
                              </p:par>
                              <p:par>
                                <p:cTn id="152" presetID="53" presetClass="exit" presetSubtype="0" fill="hold" grpId="2" nodeType="withEffect">
                                  <p:stCondLst>
                                    <p:cond delay="0"/>
                                  </p:stCondLst>
                                  <p:childTnLst>
                                    <p:anim calcmode="lin" valueType="num">
                                      <p:cBhvr>
                                        <p:cTn id="153" dur="500"/>
                                        <p:tgtEl>
                                          <p:spTgt spid="17565"/>
                                        </p:tgtEl>
                                        <p:attrNameLst>
                                          <p:attrName>ppt_w</p:attrName>
                                        </p:attrNameLst>
                                      </p:cBhvr>
                                      <p:tavLst>
                                        <p:tav tm="0">
                                          <p:val>
                                            <p:strVal val="ppt_w"/>
                                          </p:val>
                                        </p:tav>
                                        <p:tav tm="100000">
                                          <p:val>
                                            <p:fltVal val="0"/>
                                          </p:val>
                                        </p:tav>
                                      </p:tavLst>
                                    </p:anim>
                                    <p:anim calcmode="lin" valueType="num">
                                      <p:cBhvr>
                                        <p:cTn id="154" dur="500"/>
                                        <p:tgtEl>
                                          <p:spTgt spid="17565"/>
                                        </p:tgtEl>
                                        <p:attrNameLst>
                                          <p:attrName>ppt_h</p:attrName>
                                        </p:attrNameLst>
                                      </p:cBhvr>
                                      <p:tavLst>
                                        <p:tav tm="0">
                                          <p:val>
                                            <p:strVal val="ppt_h"/>
                                          </p:val>
                                        </p:tav>
                                        <p:tav tm="100000">
                                          <p:val>
                                            <p:fltVal val="0"/>
                                          </p:val>
                                        </p:tav>
                                      </p:tavLst>
                                    </p:anim>
                                    <p:animEffect transition="out" filter="fade">
                                      <p:cBhvr>
                                        <p:cTn id="155" dur="500"/>
                                        <p:tgtEl>
                                          <p:spTgt spid="17565"/>
                                        </p:tgtEl>
                                      </p:cBhvr>
                                    </p:animEffect>
                                    <p:set>
                                      <p:cBhvr>
                                        <p:cTn id="156" dur="1" fill="hold">
                                          <p:stCondLst>
                                            <p:cond delay="499"/>
                                          </p:stCondLst>
                                        </p:cTn>
                                        <p:tgtEl>
                                          <p:spTgt spid="17565"/>
                                        </p:tgtEl>
                                        <p:attrNameLst>
                                          <p:attrName>style.visibility</p:attrName>
                                        </p:attrNameLst>
                                      </p:cBhvr>
                                      <p:to>
                                        <p:strVal val="hidden"/>
                                      </p:to>
                                    </p:set>
                                  </p:childTnLst>
                                </p:cTn>
                              </p:par>
                              <p:par>
                                <p:cTn id="157" presetID="53" presetClass="exit" presetSubtype="0" fill="hold" grpId="2" nodeType="withEffect">
                                  <p:stCondLst>
                                    <p:cond delay="0"/>
                                  </p:stCondLst>
                                  <p:childTnLst>
                                    <p:anim calcmode="lin" valueType="num">
                                      <p:cBhvr>
                                        <p:cTn id="158" dur="500"/>
                                        <p:tgtEl>
                                          <p:spTgt spid="17566"/>
                                        </p:tgtEl>
                                        <p:attrNameLst>
                                          <p:attrName>ppt_w</p:attrName>
                                        </p:attrNameLst>
                                      </p:cBhvr>
                                      <p:tavLst>
                                        <p:tav tm="0">
                                          <p:val>
                                            <p:strVal val="ppt_w"/>
                                          </p:val>
                                        </p:tav>
                                        <p:tav tm="100000">
                                          <p:val>
                                            <p:fltVal val="0"/>
                                          </p:val>
                                        </p:tav>
                                      </p:tavLst>
                                    </p:anim>
                                    <p:anim calcmode="lin" valueType="num">
                                      <p:cBhvr>
                                        <p:cTn id="159" dur="500"/>
                                        <p:tgtEl>
                                          <p:spTgt spid="17566"/>
                                        </p:tgtEl>
                                        <p:attrNameLst>
                                          <p:attrName>ppt_h</p:attrName>
                                        </p:attrNameLst>
                                      </p:cBhvr>
                                      <p:tavLst>
                                        <p:tav tm="0">
                                          <p:val>
                                            <p:strVal val="ppt_h"/>
                                          </p:val>
                                        </p:tav>
                                        <p:tav tm="100000">
                                          <p:val>
                                            <p:fltVal val="0"/>
                                          </p:val>
                                        </p:tav>
                                      </p:tavLst>
                                    </p:anim>
                                    <p:animEffect transition="out" filter="fade">
                                      <p:cBhvr>
                                        <p:cTn id="160" dur="500"/>
                                        <p:tgtEl>
                                          <p:spTgt spid="17566"/>
                                        </p:tgtEl>
                                      </p:cBhvr>
                                    </p:animEffect>
                                    <p:set>
                                      <p:cBhvr>
                                        <p:cTn id="161" dur="1" fill="hold">
                                          <p:stCondLst>
                                            <p:cond delay="499"/>
                                          </p:stCondLst>
                                        </p:cTn>
                                        <p:tgtEl>
                                          <p:spTgt spid="17566"/>
                                        </p:tgtEl>
                                        <p:attrNameLst>
                                          <p:attrName>style.visibility</p:attrName>
                                        </p:attrNameLst>
                                      </p:cBhvr>
                                      <p:to>
                                        <p:strVal val="hidden"/>
                                      </p:to>
                                    </p:set>
                                  </p:childTnLst>
                                </p:cTn>
                              </p:par>
                              <p:par>
                                <p:cTn id="162" presetID="53" presetClass="exit" presetSubtype="0" fill="hold" grpId="2" nodeType="withEffect">
                                  <p:stCondLst>
                                    <p:cond delay="0"/>
                                  </p:stCondLst>
                                  <p:childTnLst>
                                    <p:anim calcmode="lin" valueType="num">
                                      <p:cBhvr>
                                        <p:cTn id="163" dur="500"/>
                                        <p:tgtEl>
                                          <p:spTgt spid="17567"/>
                                        </p:tgtEl>
                                        <p:attrNameLst>
                                          <p:attrName>ppt_w</p:attrName>
                                        </p:attrNameLst>
                                      </p:cBhvr>
                                      <p:tavLst>
                                        <p:tav tm="0">
                                          <p:val>
                                            <p:strVal val="ppt_w"/>
                                          </p:val>
                                        </p:tav>
                                        <p:tav tm="100000">
                                          <p:val>
                                            <p:fltVal val="0"/>
                                          </p:val>
                                        </p:tav>
                                      </p:tavLst>
                                    </p:anim>
                                    <p:anim calcmode="lin" valueType="num">
                                      <p:cBhvr>
                                        <p:cTn id="164" dur="500"/>
                                        <p:tgtEl>
                                          <p:spTgt spid="17567"/>
                                        </p:tgtEl>
                                        <p:attrNameLst>
                                          <p:attrName>ppt_h</p:attrName>
                                        </p:attrNameLst>
                                      </p:cBhvr>
                                      <p:tavLst>
                                        <p:tav tm="0">
                                          <p:val>
                                            <p:strVal val="ppt_h"/>
                                          </p:val>
                                        </p:tav>
                                        <p:tav tm="100000">
                                          <p:val>
                                            <p:fltVal val="0"/>
                                          </p:val>
                                        </p:tav>
                                      </p:tavLst>
                                    </p:anim>
                                    <p:animEffect transition="out" filter="fade">
                                      <p:cBhvr>
                                        <p:cTn id="165" dur="500"/>
                                        <p:tgtEl>
                                          <p:spTgt spid="17567"/>
                                        </p:tgtEl>
                                      </p:cBhvr>
                                    </p:animEffect>
                                    <p:set>
                                      <p:cBhvr>
                                        <p:cTn id="166" dur="1" fill="hold">
                                          <p:stCondLst>
                                            <p:cond delay="499"/>
                                          </p:stCondLst>
                                        </p:cTn>
                                        <p:tgtEl>
                                          <p:spTgt spid="17567"/>
                                        </p:tgtEl>
                                        <p:attrNameLst>
                                          <p:attrName>style.visibility</p:attrName>
                                        </p:attrNameLst>
                                      </p:cBhvr>
                                      <p:to>
                                        <p:strVal val="hidden"/>
                                      </p:to>
                                    </p:set>
                                  </p:childTnLst>
                                </p:cTn>
                              </p:par>
                              <p:par>
                                <p:cTn id="167" presetID="53" presetClass="exit" presetSubtype="0" fill="hold" grpId="2" nodeType="withEffect">
                                  <p:stCondLst>
                                    <p:cond delay="0"/>
                                  </p:stCondLst>
                                  <p:childTnLst>
                                    <p:anim calcmode="lin" valueType="num">
                                      <p:cBhvr>
                                        <p:cTn id="168" dur="500"/>
                                        <p:tgtEl>
                                          <p:spTgt spid="17568"/>
                                        </p:tgtEl>
                                        <p:attrNameLst>
                                          <p:attrName>ppt_w</p:attrName>
                                        </p:attrNameLst>
                                      </p:cBhvr>
                                      <p:tavLst>
                                        <p:tav tm="0">
                                          <p:val>
                                            <p:strVal val="ppt_w"/>
                                          </p:val>
                                        </p:tav>
                                        <p:tav tm="100000">
                                          <p:val>
                                            <p:fltVal val="0"/>
                                          </p:val>
                                        </p:tav>
                                      </p:tavLst>
                                    </p:anim>
                                    <p:anim calcmode="lin" valueType="num">
                                      <p:cBhvr>
                                        <p:cTn id="169" dur="500"/>
                                        <p:tgtEl>
                                          <p:spTgt spid="17568"/>
                                        </p:tgtEl>
                                        <p:attrNameLst>
                                          <p:attrName>ppt_h</p:attrName>
                                        </p:attrNameLst>
                                      </p:cBhvr>
                                      <p:tavLst>
                                        <p:tav tm="0">
                                          <p:val>
                                            <p:strVal val="ppt_h"/>
                                          </p:val>
                                        </p:tav>
                                        <p:tav tm="100000">
                                          <p:val>
                                            <p:fltVal val="0"/>
                                          </p:val>
                                        </p:tav>
                                      </p:tavLst>
                                    </p:anim>
                                    <p:animEffect transition="out" filter="fade">
                                      <p:cBhvr>
                                        <p:cTn id="170" dur="500"/>
                                        <p:tgtEl>
                                          <p:spTgt spid="17568"/>
                                        </p:tgtEl>
                                      </p:cBhvr>
                                    </p:animEffect>
                                    <p:set>
                                      <p:cBhvr>
                                        <p:cTn id="171" dur="1" fill="hold">
                                          <p:stCondLst>
                                            <p:cond delay="499"/>
                                          </p:stCondLst>
                                        </p:cTn>
                                        <p:tgtEl>
                                          <p:spTgt spid="17568"/>
                                        </p:tgtEl>
                                        <p:attrNameLst>
                                          <p:attrName>style.visibility</p:attrName>
                                        </p:attrNameLst>
                                      </p:cBhvr>
                                      <p:to>
                                        <p:strVal val="hidden"/>
                                      </p:to>
                                    </p:set>
                                  </p:childTnLst>
                                </p:cTn>
                              </p:par>
                              <p:par>
                                <p:cTn id="172" presetID="53" presetClass="exit" presetSubtype="0" fill="hold" grpId="2" nodeType="withEffect">
                                  <p:stCondLst>
                                    <p:cond delay="0"/>
                                  </p:stCondLst>
                                  <p:childTnLst>
                                    <p:anim calcmode="lin" valueType="num">
                                      <p:cBhvr>
                                        <p:cTn id="173" dur="500"/>
                                        <p:tgtEl>
                                          <p:spTgt spid="17569"/>
                                        </p:tgtEl>
                                        <p:attrNameLst>
                                          <p:attrName>ppt_w</p:attrName>
                                        </p:attrNameLst>
                                      </p:cBhvr>
                                      <p:tavLst>
                                        <p:tav tm="0">
                                          <p:val>
                                            <p:strVal val="ppt_w"/>
                                          </p:val>
                                        </p:tav>
                                        <p:tav tm="100000">
                                          <p:val>
                                            <p:fltVal val="0"/>
                                          </p:val>
                                        </p:tav>
                                      </p:tavLst>
                                    </p:anim>
                                    <p:anim calcmode="lin" valueType="num">
                                      <p:cBhvr>
                                        <p:cTn id="174" dur="500"/>
                                        <p:tgtEl>
                                          <p:spTgt spid="17569"/>
                                        </p:tgtEl>
                                        <p:attrNameLst>
                                          <p:attrName>ppt_h</p:attrName>
                                        </p:attrNameLst>
                                      </p:cBhvr>
                                      <p:tavLst>
                                        <p:tav tm="0">
                                          <p:val>
                                            <p:strVal val="ppt_h"/>
                                          </p:val>
                                        </p:tav>
                                        <p:tav tm="100000">
                                          <p:val>
                                            <p:fltVal val="0"/>
                                          </p:val>
                                        </p:tav>
                                      </p:tavLst>
                                    </p:anim>
                                    <p:animEffect transition="out" filter="fade">
                                      <p:cBhvr>
                                        <p:cTn id="175" dur="500"/>
                                        <p:tgtEl>
                                          <p:spTgt spid="17569"/>
                                        </p:tgtEl>
                                      </p:cBhvr>
                                    </p:animEffect>
                                    <p:set>
                                      <p:cBhvr>
                                        <p:cTn id="176" dur="1" fill="hold">
                                          <p:stCondLst>
                                            <p:cond delay="499"/>
                                          </p:stCondLst>
                                        </p:cTn>
                                        <p:tgtEl>
                                          <p:spTgt spid="17569"/>
                                        </p:tgtEl>
                                        <p:attrNameLst>
                                          <p:attrName>style.visibility</p:attrName>
                                        </p:attrNameLst>
                                      </p:cBhvr>
                                      <p:to>
                                        <p:strVal val="hidden"/>
                                      </p:to>
                                    </p:set>
                                  </p:childTnLst>
                                </p:cTn>
                              </p:par>
                              <p:par>
                                <p:cTn id="177" presetID="53" presetClass="exit" presetSubtype="0" fill="hold" grpId="2" nodeType="withEffect">
                                  <p:stCondLst>
                                    <p:cond delay="0"/>
                                  </p:stCondLst>
                                  <p:childTnLst>
                                    <p:anim calcmode="lin" valueType="num">
                                      <p:cBhvr>
                                        <p:cTn id="178" dur="500"/>
                                        <p:tgtEl>
                                          <p:spTgt spid="17572"/>
                                        </p:tgtEl>
                                        <p:attrNameLst>
                                          <p:attrName>ppt_w</p:attrName>
                                        </p:attrNameLst>
                                      </p:cBhvr>
                                      <p:tavLst>
                                        <p:tav tm="0">
                                          <p:val>
                                            <p:strVal val="ppt_w"/>
                                          </p:val>
                                        </p:tav>
                                        <p:tav tm="100000">
                                          <p:val>
                                            <p:fltVal val="0"/>
                                          </p:val>
                                        </p:tav>
                                      </p:tavLst>
                                    </p:anim>
                                    <p:anim calcmode="lin" valueType="num">
                                      <p:cBhvr>
                                        <p:cTn id="179" dur="500"/>
                                        <p:tgtEl>
                                          <p:spTgt spid="17572"/>
                                        </p:tgtEl>
                                        <p:attrNameLst>
                                          <p:attrName>ppt_h</p:attrName>
                                        </p:attrNameLst>
                                      </p:cBhvr>
                                      <p:tavLst>
                                        <p:tav tm="0">
                                          <p:val>
                                            <p:strVal val="ppt_h"/>
                                          </p:val>
                                        </p:tav>
                                        <p:tav tm="100000">
                                          <p:val>
                                            <p:fltVal val="0"/>
                                          </p:val>
                                        </p:tav>
                                      </p:tavLst>
                                    </p:anim>
                                    <p:animEffect transition="out" filter="fade">
                                      <p:cBhvr>
                                        <p:cTn id="180" dur="500"/>
                                        <p:tgtEl>
                                          <p:spTgt spid="17572"/>
                                        </p:tgtEl>
                                      </p:cBhvr>
                                    </p:animEffect>
                                    <p:set>
                                      <p:cBhvr>
                                        <p:cTn id="181" dur="1" fill="hold">
                                          <p:stCondLst>
                                            <p:cond delay="499"/>
                                          </p:stCondLst>
                                        </p:cTn>
                                        <p:tgtEl>
                                          <p:spTgt spid="17572"/>
                                        </p:tgtEl>
                                        <p:attrNameLst>
                                          <p:attrName>style.visibility</p:attrName>
                                        </p:attrNameLst>
                                      </p:cBhvr>
                                      <p:to>
                                        <p:strVal val="hidden"/>
                                      </p:to>
                                    </p:set>
                                  </p:childTnLst>
                                </p:cTn>
                              </p:par>
                              <p:par>
                                <p:cTn id="182" presetID="53" presetClass="exit" presetSubtype="0" fill="hold" grpId="2" nodeType="withEffect">
                                  <p:stCondLst>
                                    <p:cond delay="0"/>
                                  </p:stCondLst>
                                  <p:childTnLst>
                                    <p:anim calcmode="lin" valueType="num">
                                      <p:cBhvr>
                                        <p:cTn id="183" dur="500"/>
                                        <p:tgtEl>
                                          <p:spTgt spid="17570"/>
                                        </p:tgtEl>
                                        <p:attrNameLst>
                                          <p:attrName>ppt_w</p:attrName>
                                        </p:attrNameLst>
                                      </p:cBhvr>
                                      <p:tavLst>
                                        <p:tav tm="0">
                                          <p:val>
                                            <p:strVal val="ppt_w"/>
                                          </p:val>
                                        </p:tav>
                                        <p:tav tm="100000">
                                          <p:val>
                                            <p:fltVal val="0"/>
                                          </p:val>
                                        </p:tav>
                                      </p:tavLst>
                                    </p:anim>
                                    <p:anim calcmode="lin" valueType="num">
                                      <p:cBhvr>
                                        <p:cTn id="184" dur="500"/>
                                        <p:tgtEl>
                                          <p:spTgt spid="17570"/>
                                        </p:tgtEl>
                                        <p:attrNameLst>
                                          <p:attrName>ppt_h</p:attrName>
                                        </p:attrNameLst>
                                      </p:cBhvr>
                                      <p:tavLst>
                                        <p:tav tm="0">
                                          <p:val>
                                            <p:strVal val="ppt_h"/>
                                          </p:val>
                                        </p:tav>
                                        <p:tav tm="100000">
                                          <p:val>
                                            <p:fltVal val="0"/>
                                          </p:val>
                                        </p:tav>
                                      </p:tavLst>
                                    </p:anim>
                                    <p:animEffect transition="out" filter="fade">
                                      <p:cBhvr>
                                        <p:cTn id="185" dur="500"/>
                                        <p:tgtEl>
                                          <p:spTgt spid="17570"/>
                                        </p:tgtEl>
                                      </p:cBhvr>
                                    </p:animEffect>
                                    <p:set>
                                      <p:cBhvr>
                                        <p:cTn id="186" dur="1" fill="hold">
                                          <p:stCondLst>
                                            <p:cond delay="499"/>
                                          </p:stCondLst>
                                        </p:cTn>
                                        <p:tgtEl>
                                          <p:spTgt spid="17570"/>
                                        </p:tgtEl>
                                        <p:attrNameLst>
                                          <p:attrName>style.visibility</p:attrName>
                                        </p:attrNameLst>
                                      </p:cBhvr>
                                      <p:to>
                                        <p:strVal val="hidden"/>
                                      </p:to>
                                    </p:set>
                                  </p:childTnLst>
                                </p:cTn>
                              </p:par>
                              <p:par>
                                <p:cTn id="187" presetID="53" presetClass="exit" presetSubtype="0" fill="hold" grpId="2" nodeType="withEffect">
                                  <p:stCondLst>
                                    <p:cond delay="0"/>
                                  </p:stCondLst>
                                  <p:childTnLst>
                                    <p:anim calcmode="lin" valueType="num">
                                      <p:cBhvr>
                                        <p:cTn id="188" dur="500"/>
                                        <p:tgtEl>
                                          <p:spTgt spid="17571"/>
                                        </p:tgtEl>
                                        <p:attrNameLst>
                                          <p:attrName>ppt_w</p:attrName>
                                        </p:attrNameLst>
                                      </p:cBhvr>
                                      <p:tavLst>
                                        <p:tav tm="0">
                                          <p:val>
                                            <p:strVal val="ppt_w"/>
                                          </p:val>
                                        </p:tav>
                                        <p:tav tm="100000">
                                          <p:val>
                                            <p:fltVal val="0"/>
                                          </p:val>
                                        </p:tav>
                                      </p:tavLst>
                                    </p:anim>
                                    <p:anim calcmode="lin" valueType="num">
                                      <p:cBhvr>
                                        <p:cTn id="189" dur="500"/>
                                        <p:tgtEl>
                                          <p:spTgt spid="17571"/>
                                        </p:tgtEl>
                                        <p:attrNameLst>
                                          <p:attrName>ppt_h</p:attrName>
                                        </p:attrNameLst>
                                      </p:cBhvr>
                                      <p:tavLst>
                                        <p:tav tm="0">
                                          <p:val>
                                            <p:strVal val="ppt_h"/>
                                          </p:val>
                                        </p:tav>
                                        <p:tav tm="100000">
                                          <p:val>
                                            <p:fltVal val="0"/>
                                          </p:val>
                                        </p:tav>
                                      </p:tavLst>
                                    </p:anim>
                                    <p:animEffect transition="out" filter="fade">
                                      <p:cBhvr>
                                        <p:cTn id="190" dur="500"/>
                                        <p:tgtEl>
                                          <p:spTgt spid="17571"/>
                                        </p:tgtEl>
                                      </p:cBhvr>
                                    </p:animEffect>
                                    <p:set>
                                      <p:cBhvr>
                                        <p:cTn id="191" dur="1" fill="hold">
                                          <p:stCondLst>
                                            <p:cond delay="499"/>
                                          </p:stCondLst>
                                        </p:cTn>
                                        <p:tgtEl>
                                          <p:spTgt spid="17571"/>
                                        </p:tgtEl>
                                        <p:attrNameLst>
                                          <p:attrName>style.visibility</p:attrName>
                                        </p:attrNameLst>
                                      </p:cBhvr>
                                      <p:to>
                                        <p:strVal val="hidden"/>
                                      </p:to>
                                    </p:set>
                                  </p:childTnLst>
                                </p:cTn>
                              </p:par>
                              <p:par>
                                <p:cTn id="192" presetID="53" presetClass="entr" presetSubtype="0" fill="hold" nodeType="withEffect">
                                  <p:stCondLst>
                                    <p:cond delay="0"/>
                                  </p:stCondLst>
                                  <p:childTnLst>
                                    <p:set>
                                      <p:cBhvr>
                                        <p:cTn id="193" dur="1" fill="hold">
                                          <p:stCondLst>
                                            <p:cond delay="0"/>
                                          </p:stCondLst>
                                        </p:cTn>
                                        <p:tgtEl>
                                          <p:spTgt spid="17541"/>
                                        </p:tgtEl>
                                        <p:attrNameLst>
                                          <p:attrName>style.visibility</p:attrName>
                                        </p:attrNameLst>
                                      </p:cBhvr>
                                      <p:to>
                                        <p:strVal val="visible"/>
                                      </p:to>
                                    </p:set>
                                    <p:anim calcmode="lin" valueType="num">
                                      <p:cBhvr>
                                        <p:cTn id="194" dur="500" fill="hold"/>
                                        <p:tgtEl>
                                          <p:spTgt spid="17541"/>
                                        </p:tgtEl>
                                        <p:attrNameLst>
                                          <p:attrName>ppt_w</p:attrName>
                                        </p:attrNameLst>
                                      </p:cBhvr>
                                      <p:tavLst>
                                        <p:tav tm="0">
                                          <p:val>
                                            <p:fltVal val="0"/>
                                          </p:val>
                                        </p:tav>
                                        <p:tav tm="100000">
                                          <p:val>
                                            <p:strVal val="#ppt_w"/>
                                          </p:val>
                                        </p:tav>
                                      </p:tavLst>
                                    </p:anim>
                                    <p:anim calcmode="lin" valueType="num">
                                      <p:cBhvr>
                                        <p:cTn id="195" dur="500" fill="hold"/>
                                        <p:tgtEl>
                                          <p:spTgt spid="17541"/>
                                        </p:tgtEl>
                                        <p:attrNameLst>
                                          <p:attrName>ppt_h</p:attrName>
                                        </p:attrNameLst>
                                      </p:cBhvr>
                                      <p:tavLst>
                                        <p:tav tm="0">
                                          <p:val>
                                            <p:fltVal val="0"/>
                                          </p:val>
                                        </p:tav>
                                        <p:tav tm="100000">
                                          <p:val>
                                            <p:strVal val="#ppt_h"/>
                                          </p:val>
                                        </p:tav>
                                      </p:tavLst>
                                    </p:anim>
                                    <p:animEffect transition="in" filter="fade">
                                      <p:cBhvr>
                                        <p:cTn id="196" dur="500"/>
                                        <p:tgtEl>
                                          <p:spTgt spid="17541"/>
                                        </p:tgtEl>
                                      </p:cBhvr>
                                    </p:animEffect>
                                  </p:childTnLst>
                                  <p:subTnLst>
                                    <p:audio>
                                      <p:cMediaNode>
                                        <p:cTn display="0" masterRel="sameClick">
                                          <p:stCondLst>
                                            <p:cond evt="begin" delay="0">
                                              <p:tn val="192"/>
                                            </p:cond>
                                          </p:stCondLst>
                                          <p:endCondLst>
                                            <p:cond evt="onStopAudio" delay="0">
                                              <p:tgtEl>
                                                <p:sldTgt/>
                                              </p:tgtEl>
                                            </p:cond>
                                          </p:endCondLst>
                                        </p:cTn>
                                        <p:tgtEl>
                                          <p:sndTgt r:embed="rId3" name="applause.wav"/>
                                        </p:tgtEl>
                                      </p:cMediaNode>
                                    </p:audio>
                                  </p:subTnLst>
                                </p:cTn>
                              </p:par>
                              <p:par>
                                <p:cTn id="197" presetID="3" presetClass="entr" presetSubtype="10" fill="hold" nodeType="withEffect">
                                  <p:stCondLst>
                                    <p:cond delay="0"/>
                                  </p:stCondLst>
                                  <p:childTnLst>
                                    <p:set>
                                      <p:cBhvr>
                                        <p:cTn id="198" dur="1" fill="hold">
                                          <p:stCondLst>
                                            <p:cond delay="0"/>
                                          </p:stCondLst>
                                        </p:cTn>
                                        <p:tgtEl>
                                          <p:spTgt spid="17752"/>
                                        </p:tgtEl>
                                        <p:attrNameLst>
                                          <p:attrName>style.visibility</p:attrName>
                                        </p:attrNameLst>
                                      </p:cBhvr>
                                      <p:to>
                                        <p:strVal val="visible"/>
                                      </p:to>
                                    </p:set>
                                    <p:animEffect transition="in" filter="blinds(horizontal)">
                                      <p:cBhvr>
                                        <p:cTn id="199" dur="3000"/>
                                        <p:tgtEl>
                                          <p:spTgt spid="17752"/>
                                        </p:tgtEl>
                                      </p:cBhvr>
                                    </p:animEffect>
                                  </p:childTnLst>
                                </p:cTn>
                              </p:par>
                            </p:childTnLst>
                          </p:cTn>
                        </p:par>
                      </p:childTnLst>
                    </p:cTn>
                  </p:par>
                  <p:par>
                    <p:cTn id="200" fill="hold" nodeType="clickPar">
                      <p:stCondLst>
                        <p:cond delay="indefinite"/>
                      </p:stCondLst>
                      <p:childTnLst>
                        <p:par>
                          <p:cTn id="201" fill="hold" nodeType="withGroup">
                            <p:stCondLst>
                              <p:cond delay="0"/>
                            </p:stCondLst>
                            <p:childTnLst>
                              <p:par>
                                <p:cTn id="202" presetID="4" presetClass="exit" presetSubtype="16" fill="hold" nodeType="clickEffect">
                                  <p:stCondLst>
                                    <p:cond delay="0"/>
                                  </p:stCondLst>
                                  <p:childTnLst>
                                    <p:animEffect transition="out" filter="box(in)">
                                      <p:cBhvr>
                                        <p:cTn id="203" dur="500"/>
                                        <p:tgtEl>
                                          <p:spTgt spid="17752"/>
                                        </p:tgtEl>
                                      </p:cBhvr>
                                    </p:animEffect>
                                    <p:set>
                                      <p:cBhvr>
                                        <p:cTn id="204" dur="1" fill="hold">
                                          <p:stCondLst>
                                            <p:cond delay="499"/>
                                          </p:stCondLst>
                                        </p:cTn>
                                        <p:tgtEl>
                                          <p:spTgt spid="17752"/>
                                        </p:tgtEl>
                                        <p:attrNameLst>
                                          <p:attrName>style.visibility</p:attrName>
                                        </p:attrNameLst>
                                      </p:cBhvr>
                                      <p:to>
                                        <p:strVal val="hidden"/>
                                      </p:to>
                                    </p:set>
                                  </p:childTnLst>
                                </p:cTn>
                              </p:par>
                              <p:par>
                                <p:cTn id="205" presetID="8" presetClass="entr" presetSubtype="16" fill="hold" grpId="0" nodeType="withEffect">
                                  <p:stCondLst>
                                    <p:cond delay="0"/>
                                  </p:stCondLst>
                                  <p:childTnLst>
                                    <p:set>
                                      <p:cBhvr>
                                        <p:cTn id="206" dur="1" fill="hold">
                                          <p:stCondLst>
                                            <p:cond delay="0"/>
                                          </p:stCondLst>
                                        </p:cTn>
                                        <p:tgtEl>
                                          <p:spTgt spid="17579"/>
                                        </p:tgtEl>
                                        <p:attrNameLst>
                                          <p:attrName>style.visibility</p:attrName>
                                        </p:attrNameLst>
                                      </p:cBhvr>
                                      <p:to>
                                        <p:strVal val="visible"/>
                                      </p:to>
                                    </p:set>
                                    <p:animEffect transition="in" filter="diamond(in)">
                                      <p:cBhvr>
                                        <p:cTn id="207" dur="500"/>
                                        <p:tgtEl>
                                          <p:spTgt spid="17579"/>
                                        </p:tgtEl>
                                      </p:cBhvr>
                                    </p:animEffect>
                                  </p:childTnLst>
                                </p:cTn>
                              </p:par>
                              <p:par>
                                <p:cTn id="208" presetID="8" presetClass="emph" presetSubtype="0" fill="hold" grpId="1" nodeType="withEffect">
                                  <p:stCondLst>
                                    <p:cond delay="0"/>
                                  </p:stCondLst>
                                  <p:childTnLst>
                                    <p:animRot by="43200000">
                                      <p:cBhvr>
                                        <p:cTn id="209" dur="1000" fill="hold"/>
                                        <p:tgtEl>
                                          <p:spTgt spid="17579"/>
                                        </p:tgtEl>
                                        <p:attrNameLst>
                                          <p:attrName>r</p:attrName>
                                        </p:attrNameLst>
                                      </p:cBhvr>
                                    </p:animRot>
                                  </p:childTnLst>
                                </p:cTn>
                              </p:par>
                              <p:par>
                                <p:cTn id="210" presetID="53" presetClass="exit" presetSubtype="0" fill="hold" nodeType="withEffect">
                                  <p:stCondLst>
                                    <p:cond delay="0"/>
                                  </p:stCondLst>
                                  <p:childTnLst>
                                    <p:anim calcmode="lin" valueType="num">
                                      <p:cBhvr>
                                        <p:cTn id="211" dur="500"/>
                                        <p:tgtEl>
                                          <p:spTgt spid="17573"/>
                                        </p:tgtEl>
                                        <p:attrNameLst>
                                          <p:attrName>ppt_w</p:attrName>
                                        </p:attrNameLst>
                                      </p:cBhvr>
                                      <p:tavLst>
                                        <p:tav tm="0">
                                          <p:val>
                                            <p:strVal val="ppt_w"/>
                                          </p:val>
                                        </p:tav>
                                        <p:tav tm="100000">
                                          <p:val>
                                            <p:fltVal val="0"/>
                                          </p:val>
                                        </p:tav>
                                      </p:tavLst>
                                    </p:anim>
                                    <p:anim calcmode="lin" valueType="num">
                                      <p:cBhvr>
                                        <p:cTn id="212" dur="500"/>
                                        <p:tgtEl>
                                          <p:spTgt spid="17573"/>
                                        </p:tgtEl>
                                        <p:attrNameLst>
                                          <p:attrName>ppt_h</p:attrName>
                                        </p:attrNameLst>
                                      </p:cBhvr>
                                      <p:tavLst>
                                        <p:tav tm="0">
                                          <p:val>
                                            <p:strVal val="ppt_h"/>
                                          </p:val>
                                        </p:tav>
                                        <p:tav tm="100000">
                                          <p:val>
                                            <p:fltVal val="0"/>
                                          </p:val>
                                        </p:tav>
                                      </p:tavLst>
                                    </p:anim>
                                    <p:animEffect transition="out" filter="fade">
                                      <p:cBhvr>
                                        <p:cTn id="213" dur="500"/>
                                        <p:tgtEl>
                                          <p:spTgt spid="17573"/>
                                        </p:tgtEl>
                                      </p:cBhvr>
                                    </p:animEffect>
                                    <p:set>
                                      <p:cBhvr>
                                        <p:cTn id="214" dur="1" fill="hold">
                                          <p:stCondLst>
                                            <p:cond delay="499"/>
                                          </p:stCondLst>
                                        </p:cTn>
                                        <p:tgtEl>
                                          <p:spTgt spid="17573"/>
                                        </p:tgtEl>
                                        <p:attrNameLst>
                                          <p:attrName>style.visibility</p:attrName>
                                        </p:attrNameLst>
                                      </p:cBhvr>
                                      <p:to>
                                        <p:strVal val="hidden"/>
                                      </p:to>
                                    </p:set>
                                  </p:childTnLst>
                                </p:cTn>
                              </p:par>
                            </p:childTnLst>
                          </p:cTn>
                        </p:par>
                      </p:childTnLst>
                    </p:cTn>
                  </p:par>
                  <p:par>
                    <p:cTn id="215" fill="hold" nodeType="clickPar">
                      <p:stCondLst>
                        <p:cond delay="indefinite"/>
                      </p:stCondLst>
                      <p:childTnLst>
                        <p:par>
                          <p:cTn id="216" fill="hold" nodeType="withGroup">
                            <p:stCondLst>
                              <p:cond delay="0"/>
                            </p:stCondLst>
                            <p:childTnLst>
                              <p:par>
                                <p:cTn id="217" presetID="22" presetClass="emph" presetSubtype="0" fill="hold" grpId="0" nodeType="clickEffect">
                                  <p:stCondLst>
                                    <p:cond delay="0"/>
                                  </p:stCondLst>
                                  <p:childTnLst>
                                    <p:animClr clrSpc="hsl" dir="cw">
                                      <p:cBhvr override="childStyle">
                                        <p:cTn id="218" dur="2000" fill="hold"/>
                                        <p:tgtEl>
                                          <p:spTgt spid="17535"/>
                                        </p:tgtEl>
                                        <p:attrNameLst>
                                          <p:attrName>style.color</p:attrName>
                                        </p:attrNameLst>
                                      </p:cBhvr>
                                      <p:by>
                                        <p:hsl h="-7200000" s="0" l="0"/>
                                      </p:by>
                                    </p:animClr>
                                    <p:animClr clrSpc="hsl" dir="cw">
                                      <p:cBhvr>
                                        <p:cTn id="219" dur="2000" fill="hold"/>
                                        <p:tgtEl>
                                          <p:spTgt spid="17535"/>
                                        </p:tgtEl>
                                        <p:attrNameLst>
                                          <p:attrName>fillcolor</p:attrName>
                                        </p:attrNameLst>
                                      </p:cBhvr>
                                      <p:by>
                                        <p:hsl h="-7200000" s="0" l="0"/>
                                      </p:by>
                                    </p:animClr>
                                    <p:animClr clrSpc="hsl" dir="cw">
                                      <p:cBhvr>
                                        <p:cTn id="220" dur="2000" fill="hold"/>
                                        <p:tgtEl>
                                          <p:spTgt spid="17535"/>
                                        </p:tgtEl>
                                        <p:attrNameLst>
                                          <p:attrName>stroke.color</p:attrName>
                                        </p:attrNameLst>
                                      </p:cBhvr>
                                      <p:by>
                                        <p:hsl h="-7200000" s="0" l="0"/>
                                      </p:by>
                                    </p:animClr>
                                    <p:set>
                                      <p:cBhvr>
                                        <p:cTn id="221" dur="2000" fill="hold"/>
                                        <p:tgtEl>
                                          <p:spTgt spid="17535"/>
                                        </p:tgtEl>
                                        <p:attrNameLst>
                                          <p:attrName>fill.type</p:attrName>
                                        </p:attrNameLst>
                                      </p:cBhvr>
                                      <p:to>
                                        <p:strVal val="solid"/>
                                      </p:to>
                                    </p:set>
                                  </p:childTnLst>
                                </p:cTn>
                              </p:par>
                              <p:par>
                                <p:cTn id="222" presetID="8" presetClass="entr" presetSubtype="16" fill="hold" grpId="0" nodeType="withEffect">
                                  <p:stCondLst>
                                    <p:cond delay="0"/>
                                  </p:stCondLst>
                                  <p:childTnLst>
                                    <p:set>
                                      <p:cBhvr>
                                        <p:cTn id="223" dur="1" fill="hold">
                                          <p:stCondLst>
                                            <p:cond delay="0"/>
                                          </p:stCondLst>
                                        </p:cTn>
                                        <p:tgtEl>
                                          <p:spTgt spid="17540"/>
                                        </p:tgtEl>
                                        <p:attrNameLst>
                                          <p:attrName>style.visibility</p:attrName>
                                        </p:attrNameLst>
                                      </p:cBhvr>
                                      <p:to>
                                        <p:strVal val="visible"/>
                                      </p:to>
                                    </p:set>
                                    <p:animEffect transition="in" filter="diamond(in)">
                                      <p:cBhvr>
                                        <p:cTn id="224" dur="500"/>
                                        <p:tgtEl>
                                          <p:spTgt spid="17540"/>
                                        </p:tgtEl>
                                      </p:cBhvr>
                                    </p:animEffect>
                                  </p:childTnLst>
                                </p:cTn>
                              </p:par>
                              <p:par>
                                <p:cTn id="225" presetID="8" presetClass="entr" presetSubtype="16" fill="hold" grpId="0" nodeType="withEffect">
                                  <p:stCondLst>
                                    <p:cond delay="0"/>
                                  </p:stCondLst>
                                  <p:childTnLst>
                                    <p:set>
                                      <p:cBhvr>
                                        <p:cTn id="226" dur="1" fill="hold">
                                          <p:stCondLst>
                                            <p:cond delay="0"/>
                                          </p:stCondLst>
                                        </p:cTn>
                                        <p:tgtEl>
                                          <p:spTgt spid="17594"/>
                                        </p:tgtEl>
                                        <p:attrNameLst>
                                          <p:attrName>style.visibility</p:attrName>
                                        </p:attrNameLst>
                                      </p:cBhvr>
                                      <p:to>
                                        <p:strVal val="visible"/>
                                      </p:to>
                                    </p:set>
                                    <p:animEffect transition="in" filter="diamond(in)">
                                      <p:cBhvr>
                                        <p:cTn id="227" dur="500"/>
                                        <p:tgtEl>
                                          <p:spTgt spid="17594"/>
                                        </p:tgtEl>
                                      </p:cBhvr>
                                    </p:animEffect>
                                  </p:childTnLst>
                                </p:cTn>
                              </p:par>
                              <p:par>
                                <p:cTn id="228" presetID="8" presetClass="entr" presetSubtype="16" fill="hold" grpId="0" nodeType="withEffect">
                                  <p:stCondLst>
                                    <p:cond delay="0"/>
                                  </p:stCondLst>
                                  <p:childTnLst>
                                    <p:set>
                                      <p:cBhvr>
                                        <p:cTn id="229" dur="1" fill="hold">
                                          <p:stCondLst>
                                            <p:cond delay="0"/>
                                          </p:stCondLst>
                                        </p:cTn>
                                        <p:tgtEl>
                                          <p:spTgt spid="17595"/>
                                        </p:tgtEl>
                                        <p:attrNameLst>
                                          <p:attrName>style.visibility</p:attrName>
                                        </p:attrNameLst>
                                      </p:cBhvr>
                                      <p:to>
                                        <p:strVal val="visible"/>
                                      </p:to>
                                    </p:set>
                                    <p:animEffect transition="in" filter="diamond(in)">
                                      <p:cBhvr>
                                        <p:cTn id="230" dur="500"/>
                                        <p:tgtEl>
                                          <p:spTgt spid="17595"/>
                                        </p:tgtEl>
                                      </p:cBhvr>
                                    </p:animEffect>
                                  </p:childTnLst>
                                </p:cTn>
                              </p:par>
                              <p:par>
                                <p:cTn id="231" presetID="8" presetClass="entr" presetSubtype="16" fill="hold" grpId="0" nodeType="withEffect">
                                  <p:stCondLst>
                                    <p:cond delay="0"/>
                                  </p:stCondLst>
                                  <p:childTnLst>
                                    <p:set>
                                      <p:cBhvr>
                                        <p:cTn id="232" dur="1" fill="hold">
                                          <p:stCondLst>
                                            <p:cond delay="0"/>
                                          </p:stCondLst>
                                        </p:cTn>
                                        <p:tgtEl>
                                          <p:spTgt spid="17596"/>
                                        </p:tgtEl>
                                        <p:attrNameLst>
                                          <p:attrName>style.visibility</p:attrName>
                                        </p:attrNameLst>
                                      </p:cBhvr>
                                      <p:to>
                                        <p:strVal val="visible"/>
                                      </p:to>
                                    </p:set>
                                    <p:animEffect transition="in" filter="diamond(in)">
                                      <p:cBhvr>
                                        <p:cTn id="233" dur="500"/>
                                        <p:tgtEl>
                                          <p:spTgt spid="17596"/>
                                        </p:tgtEl>
                                      </p:cBhvr>
                                    </p:animEffect>
                                  </p:childTnLst>
                                </p:cTn>
                              </p:par>
                              <p:par>
                                <p:cTn id="234" presetID="8" presetClass="emph" presetSubtype="0" fill="hold" grpId="1" nodeType="withEffect">
                                  <p:stCondLst>
                                    <p:cond delay="0"/>
                                  </p:stCondLst>
                                  <p:childTnLst>
                                    <p:animRot by="43200000">
                                      <p:cBhvr>
                                        <p:cTn id="235" dur="2000" fill="hold"/>
                                        <p:tgtEl>
                                          <p:spTgt spid="17540"/>
                                        </p:tgtEl>
                                        <p:attrNameLst>
                                          <p:attrName>r</p:attrName>
                                        </p:attrNameLst>
                                      </p:cBhvr>
                                    </p:animRot>
                                  </p:childTnLst>
                                </p:cTn>
                              </p:par>
                              <p:par>
                                <p:cTn id="236" presetID="8" presetClass="emph" presetSubtype="0" fill="hold" grpId="0" nodeType="withEffect">
                                  <p:stCondLst>
                                    <p:cond delay="0"/>
                                  </p:stCondLst>
                                  <p:childTnLst>
                                    <p:animRot by="43200000">
                                      <p:cBhvr>
                                        <p:cTn id="237" dur="2000" fill="hold"/>
                                        <p:tgtEl>
                                          <p:spTgt spid="17563"/>
                                        </p:tgtEl>
                                        <p:attrNameLst>
                                          <p:attrName>r</p:attrName>
                                        </p:attrNameLst>
                                      </p:cBhvr>
                                    </p:animRot>
                                  </p:childTnLst>
                                </p:cTn>
                              </p:par>
                              <p:par>
                                <p:cTn id="238" presetID="8" presetClass="emph" presetSubtype="0" fill="hold" grpId="1" nodeType="withEffect">
                                  <p:stCondLst>
                                    <p:cond delay="0"/>
                                  </p:stCondLst>
                                  <p:childTnLst>
                                    <p:animRot by="43200000">
                                      <p:cBhvr>
                                        <p:cTn id="239" dur="2000" fill="hold"/>
                                        <p:tgtEl>
                                          <p:spTgt spid="17594"/>
                                        </p:tgtEl>
                                        <p:attrNameLst>
                                          <p:attrName>r</p:attrName>
                                        </p:attrNameLst>
                                      </p:cBhvr>
                                    </p:animRot>
                                  </p:childTnLst>
                                </p:cTn>
                              </p:par>
                              <p:par>
                                <p:cTn id="240" presetID="8" presetClass="emph" presetSubtype="0" fill="hold" grpId="1" nodeType="withEffect">
                                  <p:stCondLst>
                                    <p:cond delay="0"/>
                                  </p:stCondLst>
                                  <p:childTnLst>
                                    <p:animRot by="43200000">
                                      <p:cBhvr>
                                        <p:cTn id="241" dur="2000" fill="hold"/>
                                        <p:tgtEl>
                                          <p:spTgt spid="17595"/>
                                        </p:tgtEl>
                                        <p:attrNameLst>
                                          <p:attrName>r</p:attrName>
                                        </p:attrNameLst>
                                      </p:cBhvr>
                                    </p:animRot>
                                  </p:childTnLst>
                                </p:cTn>
                              </p:par>
                              <p:par>
                                <p:cTn id="242" presetID="8" presetClass="emph" presetSubtype="0" fill="hold" grpId="1" nodeType="withEffect">
                                  <p:stCondLst>
                                    <p:cond delay="0"/>
                                  </p:stCondLst>
                                  <p:childTnLst>
                                    <p:animRot by="43200000">
                                      <p:cBhvr>
                                        <p:cTn id="243" dur="2000" fill="hold"/>
                                        <p:tgtEl>
                                          <p:spTgt spid="17596"/>
                                        </p:tgtEl>
                                        <p:attrNameLst>
                                          <p:attrName>r</p:attrName>
                                        </p:attrNameLst>
                                      </p:cBhvr>
                                    </p:animRot>
                                  </p:childTnLst>
                                </p:cTn>
                              </p:par>
                              <p:par>
                                <p:cTn id="244" presetID="53" presetClass="entr" presetSubtype="0" fill="hold" nodeType="withEffect">
                                  <p:stCondLst>
                                    <p:cond delay="0"/>
                                  </p:stCondLst>
                                  <p:childTnLst>
                                    <p:set>
                                      <p:cBhvr>
                                        <p:cTn id="245" dur="1" fill="hold">
                                          <p:stCondLst>
                                            <p:cond delay="0"/>
                                          </p:stCondLst>
                                        </p:cTn>
                                        <p:tgtEl>
                                          <p:spTgt spid="17576"/>
                                        </p:tgtEl>
                                        <p:attrNameLst>
                                          <p:attrName>style.visibility</p:attrName>
                                        </p:attrNameLst>
                                      </p:cBhvr>
                                      <p:to>
                                        <p:strVal val="visible"/>
                                      </p:to>
                                    </p:set>
                                    <p:anim calcmode="lin" valueType="num">
                                      <p:cBhvr>
                                        <p:cTn id="246" dur="500" fill="hold"/>
                                        <p:tgtEl>
                                          <p:spTgt spid="17576"/>
                                        </p:tgtEl>
                                        <p:attrNameLst>
                                          <p:attrName>ppt_w</p:attrName>
                                        </p:attrNameLst>
                                      </p:cBhvr>
                                      <p:tavLst>
                                        <p:tav tm="0">
                                          <p:val>
                                            <p:fltVal val="0"/>
                                          </p:val>
                                        </p:tav>
                                        <p:tav tm="100000">
                                          <p:val>
                                            <p:strVal val="#ppt_w"/>
                                          </p:val>
                                        </p:tav>
                                      </p:tavLst>
                                    </p:anim>
                                    <p:anim calcmode="lin" valueType="num">
                                      <p:cBhvr>
                                        <p:cTn id="247" dur="500" fill="hold"/>
                                        <p:tgtEl>
                                          <p:spTgt spid="17576"/>
                                        </p:tgtEl>
                                        <p:attrNameLst>
                                          <p:attrName>ppt_h</p:attrName>
                                        </p:attrNameLst>
                                      </p:cBhvr>
                                      <p:tavLst>
                                        <p:tav tm="0">
                                          <p:val>
                                            <p:fltVal val="0"/>
                                          </p:val>
                                        </p:tav>
                                        <p:tav tm="100000">
                                          <p:val>
                                            <p:strVal val="#ppt_h"/>
                                          </p:val>
                                        </p:tav>
                                      </p:tavLst>
                                    </p:anim>
                                    <p:animEffect transition="in" filter="fade">
                                      <p:cBhvr>
                                        <p:cTn id="248" dur="500"/>
                                        <p:tgtEl>
                                          <p:spTgt spid="17576"/>
                                        </p:tgtEl>
                                      </p:cBhvr>
                                    </p:animEffect>
                                  </p:childTnLst>
                                </p:cTn>
                              </p:par>
                            </p:childTnLst>
                          </p:cTn>
                        </p:par>
                      </p:childTnLst>
                    </p:cTn>
                  </p:par>
                  <p:par>
                    <p:cTn id="249" fill="hold" nodeType="clickPar">
                      <p:stCondLst>
                        <p:cond delay="indefinite"/>
                      </p:stCondLst>
                      <p:childTnLst>
                        <p:par>
                          <p:cTn id="250" fill="hold" nodeType="withGroup">
                            <p:stCondLst>
                              <p:cond delay="0"/>
                            </p:stCondLst>
                            <p:childTnLst>
                              <p:par>
                                <p:cTn id="251" presetID="53" presetClass="exit" presetSubtype="0" fill="hold" grpId="2" nodeType="clickEffect">
                                  <p:stCondLst>
                                    <p:cond delay="0"/>
                                  </p:stCondLst>
                                  <p:childTnLst>
                                    <p:anim calcmode="lin" valueType="num">
                                      <p:cBhvr>
                                        <p:cTn id="252" dur="500"/>
                                        <p:tgtEl>
                                          <p:spTgt spid="17540"/>
                                        </p:tgtEl>
                                        <p:attrNameLst>
                                          <p:attrName>ppt_w</p:attrName>
                                        </p:attrNameLst>
                                      </p:cBhvr>
                                      <p:tavLst>
                                        <p:tav tm="0">
                                          <p:val>
                                            <p:strVal val="ppt_w"/>
                                          </p:val>
                                        </p:tav>
                                        <p:tav tm="100000">
                                          <p:val>
                                            <p:fltVal val="0"/>
                                          </p:val>
                                        </p:tav>
                                      </p:tavLst>
                                    </p:anim>
                                    <p:anim calcmode="lin" valueType="num">
                                      <p:cBhvr>
                                        <p:cTn id="253" dur="500"/>
                                        <p:tgtEl>
                                          <p:spTgt spid="17540"/>
                                        </p:tgtEl>
                                        <p:attrNameLst>
                                          <p:attrName>ppt_h</p:attrName>
                                        </p:attrNameLst>
                                      </p:cBhvr>
                                      <p:tavLst>
                                        <p:tav tm="0">
                                          <p:val>
                                            <p:strVal val="ppt_h"/>
                                          </p:val>
                                        </p:tav>
                                        <p:tav tm="100000">
                                          <p:val>
                                            <p:fltVal val="0"/>
                                          </p:val>
                                        </p:tav>
                                      </p:tavLst>
                                    </p:anim>
                                    <p:animEffect transition="out" filter="fade">
                                      <p:cBhvr>
                                        <p:cTn id="254" dur="500"/>
                                        <p:tgtEl>
                                          <p:spTgt spid="17540"/>
                                        </p:tgtEl>
                                      </p:cBhvr>
                                    </p:animEffect>
                                    <p:set>
                                      <p:cBhvr>
                                        <p:cTn id="255" dur="1" fill="hold">
                                          <p:stCondLst>
                                            <p:cond delay="499"/>
                                          </p:stCondLst>
                                        </p:cTn>
                                        <p:tgtEl>
                                          <p:spTgt spid="17540"/>
                                        </p:tgtEl>
                                        <p:attrNameLst>
                                          <p:attrName>style.visibility</p:attrName>
                                        </p:attrNameLst>
                                      </p:cBhvr>
                                      <p:to>
                                        <p:strVal val="hidden"/>
                                      </p:to>
                                    </p:set>
                                  </p:childTnLst>
                                </p:cTn>
                              </p:par>
                              <p:par>
                                <p:cTn id="256" presetID="53" presetClass="exit" presetSubtype="0" fill="hold" grpId="1" nodeType="withEffect">
                                  <p:stCondLst>
                                    <p:cond delay="0"/>
                                  </p:stCondLst>
                                  <p:childTnLst>
                                    <p:anim calcmode="lin" valueType="num">
                                      <p:cBhvr>
                                        <p:cTn id="257" dur="500"/>
                                        <p:tgtEl>
                                          <p:spTgt spid="17563"/>
                                        </p:tgtEl>
                                        <p:attrNameLst>
                                          <p:attrName>ppt_w</p:attrName>
                                        </p:attrNameLst>
                                      </p:cBhvr>
                                      <p:tavLst>
                                        <p:tav tm="0">
                                          <p:val>
                                            <p:strVal val="ppt_w"/>
                                          </p:val>
                                        </p:tav>
                                        <p:tav tm="100000">
                                          <p:val>
                                            <p:fltVal val="0"/>
                                          </p:val>
                                        </p:tav>
                                      </p:tavLst>
                                    </p:anim>
                                    <p:anim calcmode="lin" valueType="num">
                                      <p:cBhvr>
                                        <p:cTn id="258" dur="500"/>
                                        <p:tgtEl>
                                          <p:spTgt spid="17563"/>
                                        </p:tgtEl>
                                        <p:attrNameLst>
                                          <p:attrName>ppt_h</p:attrName>
                                        </p:attrNameLst>
                                      </p:cBhvr>
                                      <p:tavLst>
                                        <p:tav tm="0">
                                          <p:val>
                                            <p:strVal val="ppt_h"/>
                                          </p:val>
                                        </p:tav>
                                        <p:tav tm="100000">
                                          <p:val>
                                            <p:fltVal val="0"/>
                                          </p:val>
                                        </p:tav>
                                      </p:tavLst>
                                    </p:anim>
                                    <p:animEffect transition="out" filter="fade">
                                      <p:cBhvr>
                                        <p:cTn id="259" dur="500"/>
                                        <p:tgtEl>
                                          <p:spTgt spid="17563"/>
                                        </p:tgtEl>
                                      </p:cBhvr>
                                    </p:animEffect>
                                    <p:set>
                                      <p:cBhvr>
                                        <p:cTn id="260" dur="1" fill="hold">
                                          <p:stCondLst>
                                            <p:cond delay="499"/>
                                          </p:stCondLst>
                                        </p:cTn>
                                        <p:tgtEl>
                                          <p:spTgt spid="17563"/>
                                        </p:tgtEl>
                                        <p:attrNameLst>
                                          <p:attrName>style.visibility</p:attrName>
                                        </p:attrNameLst>
                                      </p:cBhvr>
                                      <p:to>
                                        <p:strVal val="hidden"/>
                                      </p:to>
                                    </p:set>
                                  </p:childTnLst>
                                </p:cTn>
                              </p:par>
                              <p:par>
                                <p:cTn id="261" presetID="53" presetClass="exit" presetSubtype="0" fill="hold" grpId="2" nodeType="withEffect">
                                  <p:stCondLst>
                                    <p:cond delay="0"/>
                                  </p:stCondLst>
                                  <p:childTnLst>
                                    <p:anim calcmode="lin" valueType="num">
                                      <p:cBhvr>
                                        <p:cTn id="262" dur="500"/>
                                        <p:tgtEl>
                                          <p:spTgt spid="17594"/>
                                        </p:tgtEl>
                                        <p:attrNameLst>
                                          <p:attrName>ppt_w</p:attrName>
                                        </p:attrNameLst>
                                      </p:cBhvr>
                                      <p:tavLst>
                                        <p:tav tm="0">
                                          <p:val>
                                            <p:strVal val="ppt_w"/>
                                          </p:val>
                                        </p:tav>
                                        <p:tav tm="100000">
                                          <p:val>
                                            <p:fltVal val="0"/>
                                          </p:val>
                                        </p:tav>
                                      </p:tavLst>
                                    </p:anim>
                                    <p:anim calcmode="lin" valueType="num">
                                      <p:cBhvr>
                                        <p:cTn id="263" dur="500"/>
                                        <p:tgtEl>
                                          <p:spTgt spid="17594"/>
                                        </p:tgtEl>
                                        <p:attrNameLst>
                                          <p:attrName>ppt_h</p:attrName>
                                        </p:attrNameLst>
                                      </p:cBhvr>
                                      <p:tavLst>
                                        <p:tav tm="0">
                                          <p:val>
                                            <p:strVal val="ppt_h"/>
                                          </p:val>
                                        </p:tav>
                                        <p:tav tm="100000">
                                          <p:val>
                                            <p:fltVal val="0"/>
                                          </p:val>
                                        </p:tav>
                                      </p:tavLst>
                                    </p:anim>
                                    <p:animEffect transition="out" filter="fade">
                                      <p:cBhvr>
                                        <p:cTn id="264" dur="500"/>
                                        <p:tgtEl>
                                          <p:spTgt spid="17594"/>
                                        </p:tgtEl>
                                      </p:cBhvr>
                                    </p:animEffect>
                                    <p:set>
                                      <p:cBhvr>
                                        <p:cTn id="265" dur="1" fill="hold">
                                          <p:stCondLst>
                                            <p:cond delay="499"/>
                                          </p:stCondLst>
                                        </p:cTn>
                                        <p:tgtEl>
                                          <p:spTgt spid="17594"/>
                                        </p:tgtEl>
                                        <p:attrNameLst>
                                          <p:attrName>style.visibility</p:attrName>
                                        </p:attrNameLst>
                                      </p:cBhvr>
                                      <p:to>
                                        <p:strVal val="hidden"/>
                                      </p:to>
                                    </p:set>
                                  </p:childTnLst>
                                </p:cTn>
                              </p:par>
                              <p:par>
                                <p:cTn id="266" presetID="53" presetClass="exit" presetSubtype="0" fill="hold" grpId="2" nodeType="withEffect">
                                  <p:stCondLst>
                                    <p:cond delay="0"/>
                                  </p:stCondLst>
                                  <p:childTnLst>
                                    <p:anim calcmode="lin" valueType="num">
                                      <p:cBhvr>
                                        <p:cTn id="267" dur="500"/>
                                        <p:tgtEl>
                                          <p:spTgt spid="17595"/>
                                        </p:tgtEl>
                                        <p:attrNameLst>
                                          <p:attrName>ppt_w</p:attrName>
                                        </p:attrNameLst>
                                      </p:cBhvr>
                                      <p:tavLst>
                                        <p:tav tm="0">
                                          <p:val>
                                            <p:strVal val="ppt_w"/>
                                          </p:val>
                                        </p:tav>
                                        <p:tav tm="100000">
                                          <p:val>
                                            <p:fltVal val="0"/>
                                          </p:val>
                                        </p:tav>
                                      </p:tavLst>
                                    </p:anim>
                                    <p:anim calcmode="lin" valueType="num">
                                      <p:cBhvr>
                                        <p:cTn id="268" dur="500"/>
                                        <p:tgtEl>
                                          <p:spTgt spid="17595"/>
                                        </p:tgtEl>
                                        <p:attrNameLst>
                                          <p:attrName>ppt_h</p:attrName>
                                        </p:attrNameLst>
                                      </p:cBhvr>
                                      <p:tavLst>
                                        <p:tav tm="0">
                                          <p:val>
                                            <p:strVal val="ppt_h"/>
                                          </p:val>
                                        </p:tav>
                                        <p:tav tm="100000">
                                          <p:val>
                                            <p:fltVal val="0"/>
                                          </p:val>
                                        </p:tav>
                                      </p:tavLst>
                                    </p:anim>
                                    <p:animEffect transition="out" filter="fade">
                                      <p:cBhvr>
                                        <p:cTn id="269" dur="500"/>
                                        <p:tgtEl>
                                          <p:spTgt spid="17595"/>
                                        </p:tgtEl>
                                      </p:cBhvr>
                                    </p:animEffect>
                                    <p:set>
                                      <p:cBhvr>
                                        <p:cTn id="270" dur="1" fill="hold">
                                          <p:stCondLst>
                                            <p:cond delay="499"/>
                                          </p:stCondLst>
                                        </p:cTn>
                                        <p:tgtEl>
                                          <p:spTgt spid="17595"/>
                                        </p:tgtEl>
                                        <p:attrNameLst>
                                          <p:attrName>style.visibility</p:attrName>
                                        </p:attrNameLst>
                                      </p:cBhvr>
                                      <p:to>
                                        <p:strVal val="hidden"/>
                                      </p:to>
                                    </p:set>
                                  </p:childTnLst>
                                </p:cTn>
                              </p:par>
                              <p:par>
                                <p:cTn id="271" presetID="53" presetClass="exit" presetSubtype="0" fill="hold" grpId="2" nodeType="withEffect">
                                  <p:stCondLst>
                                    <p:cond delay="0"/>
                                  </p:stCondLst>
                                  <p:childTnLst>
                                    <p:anim calcmode="lin" valueType="num">
                                      <p:cBhvr>
                                        <p:cTn id="272" dur="500"/>
                                        <p:tgtEl>
                                          <p:spTgt spid="17596"/>
                                        </p:tgtEl>
                                        <p:attrNameLst>
                                          <p:attrName>ppt_w</p:attrName>
                                        </p:attrNameLst>
                                      </p:cBhvr>
                                      <p:tavLst>
                                        <p:tav tm="0">
                                          <p:val>
                                            <p:strVal val="ppt_w"/>
                                          </p:val>
                                        </p:tav>
                                        <p:tav tm="100000">
                                          <p:val>
                                            <p:fltVal val="0"/>
                                          </p:val>
                                        </p:tav>
                                      </p:tavLst>
                                    </p:anim>
                                    <p:anim calcmode="lin" valueType="num">
                                      <p:cBhvr>
                                        <p:cTn id="273" dur="500"/>
                                        <p:tgtEl>
                                          <p:spTgt spid="17596"/>
                                        </p:tgtEl>
                                        <p:attrNameLst>
                                          <p:attrName>ppt_h</p:attrName>
                                        </p:attrNameLst>
                                      </p:cBhvr>
                                      <p:tavLst>
                                        <p:tav tm="0">
                                          <p:val>
                                            <p:strVal val="ppt_h"/>
                                          </p:val>
                                        </p:tav>
                                        <p:tav tm="100000">
                                          <p:val>
                                            <p:fltVal val="0"/>
                                          </p:val>
                                        </p:tav>
                                      </p:tavLst>
                                    </p:anim>
                                    <p:animEffect transition="out" filter="fade">
                                      <p:cBhvr>
                                        <p:cTn id="274" dur="500"/>
                                        <p:tgtEl>
                                          <p:spTgt spid="17596"/>
                                        </p:tgtEl>
                                      </p:cBhvr>
                                    </p:animEffect>
                                    <p:set>
                                      <p:cBhvr>
                                        <p:cTn id="275" dur="1" fill="hold">
                                          <p:stCondLst>
                                            <p:cond delay="499"/>
                                          </p:stCondLst>
                                        </p:cTn>
                                        <p:tgtEl>
                                          <p:spTgt spid="17596"/>
                                        </p:tgtEl>
                                        <p:attrNameLst>
                                          <p:attrName>style.visibility</p:attrName>
                                        </p:attrNameLst>
                                      </p:cBhvr>
                                      <p:to>
                                        <p:strVal val="hidden"/>
                                      </p:to>
                                    </p:set>
                                  </p:childTnLst>
                                </p:cTn>
                              </p:par>
                              <p:par>
                                <p:cTn id="276" presetID="53" presetClass="entr" presetSubtype="0" fill="hold" nodeType="withEffect">
                                  <p:stCondLst>
                                    <p:cond delay="0"/>
                                  </p:stCondLst>
                                  <p:childTnLst>
                                    <p:set>
                                      <p:cBhvr>
                                        <p:cTn id="277" dur="1" fill="hold">
                                          <p:stCondLst>
                                            <p:cond delay="0"/>
                                          </p:stCondLst>
                                        </p:cTn>
                                        <p:tgtEl>
                                          <p:spTgt spid="17580"/>
                                        </p:tgtEl>
                                        <p:attrNameLst>
                                          <p:attrName>style.visibility</p:attrName>
                                        </p:attrNameLst>
                                      </p:cBhvr>
                                      <p:to>
                                        <p:strVal val="visible"/>
                                      </p:to>
                                    </p:set>
                                    <p:anim calcmode="lin" valueType="num">
                                      <p:cBhvr>
                                        <p:cTn id="278" dur="500" fill="hold"/>
                                        <p:tgtEl>
                                          <p:spTgt spid="17580"/>
                                        </p:tgtEl>
                                        <p:attrNameLst>
                                          <p:attrName>ppt_w</p:attrName>
                                        </p:attrNameLst>
                                      </p:cBhvr>
                                      <p:tavLst>
                                        <p:tav tm="0">
                                          <p:val>
                                            <p:fltVal val="0"/>
                                          </p:val>
                                        </p:tav>
                                        <p:tav tm="100000">
                                          <p:val>
                                            <p:strVal val="#ppt_w"/>
                                          </p:val>
                                        </p:tav>
                                      </p:tavLst>
                                    </p:anim>
                                    <p:anim calcmode="lin" valueType="num">
                                      <p:cBhvr>
                                        <p:cTn id="279" dur="500" fill="hold"/>
                                        <p:tgtEl>
                                          <p:spTgt spid="17580"/>
                                        </p:tgtEl>
                                        <p:attrNameLst>
                                          <p:attrName>ppt_h</p:attrName>
                                        </p:attrNameLst>
                                      </p:cBhvr>
                                      <p:tavLst>
                                        <p:tav tm="0">
                                          <p:val>
                                            <p:fltVal val="0"/>
                                          </p:val>
                                        </p:tav>
                                        <p:tav tm="100000">
                                          <p:val>
                                            <p:strVal val="#ppt_h"/>
                                          </p:val>
                                        </p:tav>
                                      </p:tavLst>
                                    </p:anim>
                                    <p:animEffect transition="in" filter="fade">
                                      <p:cBhvr>
                                        <p:cTn id="280" dur="500"/>
                                        <p:tgtEl>
                                          <p:spTgt spid="17580"/>
                                        </p:tgtEl>
                                      </p:cBhvr>
                                    </p:animEffect>
                                  </p:childTnLst>
                                  <p:subTnLst>
                                    <p:audio>
                                      <p:cMediaNode>
                                        <p:cTn display="0" masterRel="sameClick">
                                          <p:stCondLst>
                                            <p:cond evt="begin" delay="0">
                                              <p:tn val="276"/>
                                            </p:cond>
                                          </p:stCondLst>
                                          <p:endCondLst>
                                            <p:cond evt="onStopAudio" delay="0">
                                              <p:tgtEl>
                                                <p:sldTgt/>
                                              </p:tgtEl>
                                            </p:cond>
                                          </p:endCondLst>
                                        </p:cTn>
                                        <p:tgtEl>
                                          <p:sndTgt r:embed="rId3" name="applause.wav"/>
                                        </p:tgtEl>
                                      </p:cMediaNode>
                                    </p:audio>
                                  </p:subTnLst>
                                </p:cTn>
                              </p:par>
                              <p:par>
                                <p:cTn id="281" presetID="12" presetClass="entr" presetSubtype="4" fill="hold" nodeType="withEffect">
                                  <p:stCondLst>
                                    <p:cond delay="0"/>
                                  </p:stCondLst>
                                  <p:childTnLst>
                                    <p:set>
                                      <p:cBhvr>
                                        <p:cTn id="282" dur="1" fill="hold">
                                          <p:stCondLst>
                                            <p:cond delay="0"/>
                                          </p:stCondLst>
                                        </p:cTn>
                                        <p:tgtEl>
                                          <p:spTgt spid="17753"/>
                                        </p:tgtEl>
                                        <p:attrNameLst>
                                          <p:attrName>style.visibility</p:attrName>
                                        </p:attrNameLst>
                                      </p:cBhvr>
                                      <p:to>
                                        <p:strVal val="visible"/>
                                      </p:to>
                                    </p:set>
                                    <p:animEffect transition="in" filter="slide(fromBottom)">
                                      <p:cBhvr>
                                        <p:cTn id="283" dur="3000"/>
                                        <p:tgtEl>
                                          <p:spTgt spid="17753"/>
                                        </p:tgtEl>
                                      </p:cBhvr>
                                    </p:animEffect>
                                  </p:childTnLst>
                                </p:cTn>
                              </p:par>
                            </p:childTnLst>
                          </p:cTn>
                        </p:par>
                      </p:childTnLst>
                    </p:cTn>
                  </p:par>
                  <p:par>
                    <p:cTn id="284" fill="hold" nodeType="clickPar">
                      <p:stCondLst>
                        <p:cond delay="indefinite"/>
                      </p:stCondLst>
                      <p:childTnLst>
                        <p:par>
                          <p:cTn id="285" fill="hold" nodeType="withGroup">
                            <p:stCondLst>
                              <p:cond delay="0"/>
                            </p:stCondLst>
                            <p:childTnLst>
                              <p:par>
                                <p:cTn id="286" presetID="4" presetClass="exit" presetSubtype="16" fill="hold" nodeType="clickEffect">
                                  <p:stCondLst>
                                    <p:cond delay="0"/>
                                  </p:stCondLst>
                                  <p:childTnLst>
                                    <p:animEffect transition="out" filter="box(in)">
                                      <p:cBhvr>
                                        <p:cTn id="287" dur="500"/>
                                        <p:tgtEl>
                                          <p:spTgt spid="17753"/>
                                        </p:tgtEl>
                                      </p:cBhvr>
                                    </p:animEffect>
                                    <p:set>
                                      <p:cBhvr>
                                        <p:cTn id="288" dur="1" fill="hold">
                                          <p:stCondLst>
                                            <p:cond delay="499"/>
                                          </p:stCondLst>
                                        </p:cTn>
                                        <p:tgtEl>
                                          <p:spTgt spid="17753"/>
                                        </p:tgtEl>
                                        <p:attrNameLst>
                                          <p:attrName>style.visibility</p:attrName>
                                        </p:attrNameLst>
                                      </p:cBhvr>
                                      <p:to>
                                        <p:strVal val="hidden"/>
                                      </p:to>
                                    </p:set>
                                  </p:childTnLst>
                                </p:cTn>
                              </p:par>
                              <p:par>
                                <p:cTn id="289" presetID="8" presetClass="entr" presetSubtype="16" fill="hold" grpId="0" nodeType="withEffect">
                                  <p:stCondLst>
                                    <p:cond delay="0"/>
                                  </p:stCondLst>
                                  <p:childTnLst>
                                    <p:set>
                                      <p:cBhvr>
                                        <p:cTn id="290" dur="1" fill="hold">
                                          <p:stCondLst>
                                            <p:cond delay="0"/>
                                          </p:stCondLst>
                                        </p:cTn>
                                        <p:tgtEl>
                                          <p:spTgt spid="17597"/>
                                        </p:tgtEl>
                                        <p:attrNameLst>
                                          <p:attrName>style.visibility</p:attrName>
                                        </p:attrNameLst>
                                      </p:cBhvr>
                                      <p:to>
                                        <p:strVal val="visible"/>
                                      </p:to>
                                    </p:set>
                                    <p:animEffect transition="in" filter="diamond(in)">
                                      <p:cBhvr>
                                        <p:cTn id="291" dur="500"/>
                                        <p:tgtEl>
                                          <p:spTgt spid="17597"/>
                                        </p:tgtEl>
                                      </p:cBhvr>
                                    </p:animEffect>
                                  </p:childTnLst>
                                </p:cTn>
                              </p:par>
                              <p:par>
                                <p:cTn id="292" presetID="8" presetClass="emph" presetSubtype="0" fill="hold" grpId="1" nodeType="withEffect">
                                  <p:stCondLst>
                                    <p:cond delay="0"/>
                                  </p:stCondLst>
                                  <p:childTnLst>
                                    <p:animRot by="43200000">
                                      <p:cBhvr>
                                        <p:cTn id="293" dur="1000" fill="hold"/>
                                        <p:tgtEl>
                                          <p:spTgt spid="17597"/>
                                        </p:tgtEl>
                                        <p:attrNameLst>
                                          <p:attrName>r</p:attrName>
                                        </p:attrNameLst>
                                      </p:cBhvr>
                                    </p:animRot>
                                  </p:childTnLst>
                                </p:cTn>
                              </p:par>
                              <p:par>
                                <p:cTn id="294" presetID="53" presetClass="exit" presetSubtype="0" fill="hold" nodeType="withEffect">
                                  <p:stCondLst>
                                    <p:cond delay="0"/>
                                  </p:stCondLst>
                                  <p:childTnLst>
                                    <p:anim calcmode="lin" valueType="num">
                                      <p:cBhvr>
                                        <p:cTn id="295" dur="500"/>
                                        <p:tgtEl>
                                          <p:spTgt spid="17576"/>
                                        </p:tgtEl>
                                        <p:attrNameLst>
                                          <p:attrName>ppt_w</p:attrName>
                                        </p:attrNameLst>
                                      </p:cBhvr>
                                      <p:tavLst>
                                        <p:tav tm="0">
                                          <p:val>
                                            <p:strVal val="ppt_w"/>
                                          </p:val>
                                        </p:tav>
                                        <p:tav tm="100000">
                                          <p:val>
                                            <p:fltVal val="0"/>
                                          </p:val>
                                        </p:tav>
                                      </p:tavLst>
                                    </p:anim>
                                    <p:anim calcmode="lin" valueType="num">
                                      <p:cBhvr>
                                        <p:cTn id="296" dur="500"/>
                                        <p:tgtEl>
                                          <p:spTgt spid="17576"/>
                                        </p:tgtEl>
                                        <p:attrNameLst>
                                          <p:attrName>ppt_h</p:attrName>
                                        </p:attrNameLst>
                                      </p:cBhvr>
                                      <p:tavLst>
                                        <p:tav tm="0">
                                          <p:val>
                                            <p:strVal val="ppt_h"/>
                                          </p:val>
                                        </p:tav>
                                        <p:tav tm="100000">
                                          <p:val>
                                            <p:fltVal val="0"/>
                                          </p:val>
                                        </p:tav>
                                      </p:tavLst>
                                    </p:anim>
                                    <p:animEffect transition="out" filter="fade">
                                      <p:cBhvr>
                                        <p:cTn id="297" dur="500"/>
                                        <p:tgtEl>
                                          <p:spTgt spid="17576"/>
                                        </p:tgtEl>
                                      </p:cBhvr>
                                    </p:animEffect>
                                    <p:set>
                                      <p:cBhvr>
                                        <p:cTn id="298" dur="1" fill="hold">
                                          <p:stCondLst>
                                            <p:cond delay="499"/>
                                          </p:stCondLst>
                                        </p:cTn>
                                        <p:tgtEl>
                                          <p:spTgt spid="17576"/>
                                        </p:tgtEl>
                                        <p:attrNameLst>
                                          <p:attrName>style.visibility</p:attrName>
                                        </p:attrNameLst>
                                      </p:cBhvr>
                                      <p:to>
                                        <p:strVal val="hidden"/>
                                      </p:to>
                                    </p:set>
                                  </p:childTnLst>
                                </p:cTn>
                              </p:par>
                            </p:childTnLst>
                          </p:cTn>
                        </p:par>
                      </p:childTnLst>
                    </p:cTn>
                  </p:par>
                  <p:par>
                    <p:cTn id="299" fill="hold" nodeType="clickPar">
                      <p:stCondLst>
                        <p:cond delay="indefinite"/>
                      </p:stCondLst>
                      <p:childTnLst>
                        <p:par>
                          <p:cTn id="300" fill="hold" nodeType="withGroup">
                            <p:stCondLst>
                              <p:cond delay="0"/>
                            </p:stCondLst>
                            <p:childTnLst>
                              <p:par>
                                <p:cTn id="301" presetID="22" presetClass="emph" presetSubtype="0" fill="hold" grpId="0" nodeType="clickEffect">
                                  <p:stCondLst>
                                    <p:cond delay="0"/>
                                  </p:stCondLst>
                                  <p:childTnLst>
                                    <p:animClr clrSpc="hsl" dir="cw">
                                      <p:cBhvr override="childStyle">
                                        <p:cTn id="302" dur="2000" fill="hold"/>
                                        <p:tgtEl>
                                          <p:spTgt spid="17536"/>
                                        </p:tgtEl>
                                        <p:attrNameLst>
                                          <p:attrName>style.color</p:attrName>
                                        </p:attrNameLst>
                                      </p:cBhvr>
                                      <p:by>
                                        <p:hsl h="-7200000" s="0" l="0"/>
                                      </p:by>
                                    </p:animClr>
                                    <p:animClr clrSpc="hsl" dir="cw">
                                      <p:cBhvr>
                                        <p:cTn id="303" dur="2000" fill="hold"/>
                                        <p:tgtEl>
                                          <p:spTgt spid="17536"/>
                                        </p:tgtEl>
                                        <p:attrNameLst>
                                          <p:attrName>fillcolor</p:attrName>
                                        </p:attrNameLst>
                                      </p:cBhvr>
                                      <p:by>
                                        <p:hsl h="-7200000" s="0" l="0"/>
                                      </p:by>
                                    </p:animClr>
                                    <p:animClr clrSpc="hsl" dir="cw">
                                      <p:cBhvr>
                                        <p:cTn id="304" dur="2000" fill="hold"/>
                                        <p:tgtEl>
                                          <p:spTgt spid="17536"/>
                                        </p:tgtEl>
                                        <p:attrNameLst>
                                          <p:attrName>stroke.color</p:attrName>
                                        </p:attrNameLst>
                                      </p:cBhvr>
                                      <p:by>
                                        <p:hsl h="-7200000" s="0" l="0"/>
                                      </p:by>
                                    </p:animClr>
                                    <p:set>
                                      <p:cBhvr>
                                        <p:cTn id="305" dur="2000" fill="hold"/>
                                        <p:tgtEl>
                                          <p:spTgt spid="17536"/>
                                        </p:tgtEl>
                                        <p:attrNameLst>
                                          <p:attrName>fill.type</p:attrName>
                                        </p:attrNameLst>
                                      </p:cBhvr>
                                      <p:to>
                                        <p:strVal val="solid"/>
                                      </p:to>
                                    </p:set>
                                  </p:childTnLst>
                                </p:cTn>
                              </p:par>
                              <p:par>
                                <p:cTn id="306" presetID="8" presetClass="entr" presetSubtype="16" fill="hold" grpId="0" nodeType="withEffect">
                                  <p:stCondLst>
                                    <p:cond delay="0"/>
                                  </p:stCondLst>
                                  <p:childTnLst>
                                    <p:set>
                                      <p:cBhvr>
                                        <p:cTn id="307" dur="1" fill="hold">
                                          <p:stCondLst>
                                            <p:cond delay="0"/>
                                          </p:stCondLst>
                                        </p:cTn>
                                        <p:tgtEl>
                                          <p:spTgt spid="17599"/>
                                        </p:tgtEl>
                                        <p:attrNameLst>
                                          <p:attrName>style.visibility</p:attrName>
                                        </p:attrNameLst>
                                      </p:cBhvr>
                                      <p:to>
                                        <p:strVal val="visible"/>
                                      </p:to>
                                    </p:set>
                                    <p:animEffect transition="in" filter="diamond(in)">
                                      <p:cBhvr>
                                        <p:cTn id="308" dur="500"/>
                                        <p:tgtEl>
                                          <p:spTgt spid="17599"/>
                                        </p:tgtEl>
                                      </p:cBhvr>
                                    </p:animEffect>
                                  </p:childTnLst>
                                </p:cTn>
                              </p:par>
                              <p:par>
                                <p:cTn id="309" presetID="8" presetClass="entr" presetSubtype="16" fill="hold" grpId="0" nodeType="withEffect">
                                  <p:stCondLst>
                                    <p:cond delay="0"/>
                                  </p:stCondLst>
                                  <p:childTnLst>
                                    <p:set>
                                      <p:cBhvr>
                                        <p:cTn id="310" dur="1" fill="hold">
                                          <p:stCondLst>
                                            <p:cond delay="0"/>
                                          </p:stCondLst>
                                        </p:cTn>
                                        <p:tgtEl>
                                          <p:spTgt spid="17600"/>
                                        </p:tgtEl>
                                        <p:attrNameLst>
                                          <p:attrName>style.visibility</p:attrName>
                                        </p:attrNameLst>
                                      </p:cBhvr>
                                      <p:to>
                                        <p:strVal val="visible"/>
                                      </p:to>
                                    </p:set>
                                    <p:animEffect transition="in" filter="diamond(in)">
                                      <p:cBhvr>
                                        <p:cTn id="311" dur="500"/>
                                        <p:tgtEl>
                                          <p:spTgt spid="17600"/>
                                        </p:tgtEl>
                                      </p:cBhvr>
                                    </p:animEffect>
                                  </p:childTnLst>
                                </p:cTn>
                              </p:par>
                              <p:par>
                                <p:cTn id="312" presetID="8" presetClass="entr" presetSubtype="16" fill="hold" grpId="0" nodeType="withEffect">
                                  <p:stCondLst>
                                    <p:cond delay="0"/>
                                  </p:stCondLst>
                                  <p:childTnLst>
                                    <p:set>
                                      <p:cBhvr>
                                        <p:cTn id="313" dur="1" fill="hold">
                                          <p:stCondLst>
                                            <p:cond delay="0"/>
                                          </p:stCondLst>
                                        </p:cTn>
                                        <p:tgtEl>
                                          <p:spTgt spid="17601"/>
                                        </p:tgtEl>
                                        <p:attrNameLst>
                                          <p:attrName>style.visibility</p:attrName>
                                        </p:attrNameLst>
                                      </p:cBhvr>
                                      <p:to>
                                        <p:strVal val="visible"/>
                                      </p:to>
                                    </p:set>
                                    <p:animEffect transition="in" filter="diamond(in)">
                                      <p:cBhvr>
                                        <p:cTn id="314" dur="500"/>
                                        <p:tgtEl>
                                          <p:spTgt spid="17601"/>
                                        </p:tgtEl>
                                      </p:cBhvr>
                                    </p:animEffect>
                                  </p:childTnLst>
                                </p:cTn>
                              </p:par>
                              <p:par>
                                <p:cTn id="315" presetID="8" presetClass="entr" presetSubtype="16" fill="hold" grpId="0" nodeType="withEffect">
                                  <p:stCondLst>
                                    <p:cond delay="0"/>
                                  </p:stCondLst>
                                  <p:childTnLst>
                                    <p:set>
                                      <p:cBhvr>
                                        <p:cTn id="316" dur="1" fill="hold">
                                          <p:stCondLst>
                                            <p:cond delay="0"/>
                                          </p:stCondLst>
                                        </p:cTn>
                                        <p:tgtEl>
                                          <p:spTgt spid="17602"/>
                                        </p:tgtEl>
                                        <p:attrNameLst>
                                          <p:attrName>style.visibility</p:attrName>
                                        </p:attrNameLst>
                                      </p:cBhvr>
                                      <p:to>
                                        <p:strVal val="visible"/>
                                      </p:to>
                                    </p:set>
                                    <p:animEffect transition="in" filter="diamond(in)">
                                      <p:cBhvr>
                                        <p:cTn id="317" dur="500"/>
                                        <p:tgtEl>
                                          <p:spTgt spid="17602"/>
                                        </p:tgtEl>
                                      </p:cBhvr>
                                    </p:animEffect>
                                  </p:childTnLst>
                                </p:cTn>
                              </p:par>
                              <p:par>
                                <p:cTn id="318" presetID="8" presetClass="entr" presetSubtype="16" fill="hold" grpId="0" nodeType="withEffect">
                                  <p:stCondLst>
                                    <p:cond delay="0"/>
                                  </p:stCondLst>
                                  <p:childTnLst>
                                    <p:set>
                                      <p:cBhvr>
                                        <p:cTn id="319" dur="1" fill="hold">
                                          <p:stCondLst>
                                            <p:cond delay="0"/>
                                          </p:stCondLst>
                                        </p:cTn>
                                        <p:tgtEl>
                                          <p:spTgt spid="17603"/>
                                        </p:tgtEl>
                                        <p:attrNameLst>
                                          <p:attrName>style.visibility</p:attrName>
                                        </p:attrNameLst>
                                      </p:cBhvr>
                                      <p:to>
                                        <p:strVal val="visible"/>
                                      </p:to>
                                    </p:set>
                                    <p:animEffect transition="in" filter="diamond(in)">
                                      <p:cBhvr>
                                        <p:cTn id="320" dur="500"/>
                                        <p:tgtEl>
                                          <p:spTgt spid="17603"/>
                                        </p:tgtEl>
                                      </p:cBhvr>
                                    </p:animEffect>
                                  </p:childTnLst>
                                </p:cTn>
                              </p:par>
                              <p:par>
                                <p:cTn id="321" presetID="8" presetClass="entr" presetSubtype="16" fill="hold" grpId="0" nodeType="withEffect">
                                  <p:stCondLst>
                                    <p:cond delay="0"/>
                                  </p:stCondLst>
                                  <p:childTnLst>
                                    <p:set>
                                      <p:cBhvr>
                                        <p:cTn id="322" dur="1" fill="hold">
                                          <p:stCondLst>
                                            <p:cond delay="0"/>
                                          </p:stCondLst>
                                        </p:cTn>
                                        <p:tgtEl>
                                          <p:spTgt spid="17604"/>
                                        </p:tgtEl>
                                        <p:attrNameLst>
                                          <p:attrName>style.visibility</p:attrName>
                                        </p:attrNameLst>
                                      </p:cBhvr>
                                      <p:to>
                                        <p:strVal val="visible"/>
                                      </p:to>
                                    </p:set>
                                    <p:animEffect transition="in" filter="diamond(in)">
                                      <p:cBhvr>
                                        <p:cTn id="323" dur="500"/>
                                        <p:tgtEl>
                                          <p:spTgt spid="17604"/>
                                        </p:tgtEl>
                                      </p:cBhvr>
                                    </p:animEffect>
                                  </p:childTnLst>
                                </p:cTn>
                              </p:par>
                              <p:par>
                                <p:cTn id="324" presetID="8" presetClass="entr" presetSubtype="16" fill="hold" grpId="0" nodeType="withEffect">
                                  <p:stCondLst>
                                    <p:cond delay="0"/>
                                  </p:stCondLst>
                                  <p:childTnLst>
                                    <p:set>
                                      <p:cBhvr>
                                        <p:cTn id="325" dur="1" fill="hold">
                                          <p:stCondLst>
                                            <p:cond delay="0"/>
                                          </p:stCondLst>
                                        </p:cTn>
                                        <p:tgtEl>
                                          <p:spTgt spid="17605"/>
                                        </p:tgtEl>
                                        <p:attrNameLst>
                                          <p:attrName>style.visibility</p:attrName>
                                        </p:attrNameLst>
                                      </p:cBhvr>
                                      <p:to>
                                        <p:strVal val="visible"/>
                                      </p:to>
                                    </p:set>
                                    <p:animEffect transition="in" filter="diamond(in)">
                                      <p:cBhvr>
                                        <p:cTn id="326" dur="500"/>
                                        <p:tgtEl>
                                          <p:spTgt spid="17605"/>
                                        </p:tgtEl>
                                      </p:cBhvr>
                                    </p:animEffect>
                                  </p:childTnLst>
                                </p:cTn>
                              </p:par>
                              <p:par>
                                <p:cTn id="327" presetID="8" presetClass="emph" presetSubtype="0" fill="hold" grpId="1" nodeType="withEffect">
                                  <p:stCondLst>
                                    <p:cond delay="0"/>
                                  </p:stCondLst>
                                  <p:childTnLst>
                                    <p:animRot by="43200000">
                                      <p:cBhvr>
                                        <p:cTn id="328" dur="1000" fill="hold"/>
                                        <p:tgtEl>
                                          <p:spTgt spid="17599"/>
                                        </p:tgtEl>
                                        <p:attrNameLst>
                                          <p:attrName>r</p:attrName>
                                        </p:attrNameLst>
                                      </p:cBhvr>
                                    </p:animRot>
                                  </p:childTnLst>
                                </p:cTn>
                              </p:par>
                              <p:par>
                                <p:cTn id="329" presetID="8" presetClass="emph" presetSubtype="0" fill="hold" grpId="1" nodeType="withEffect">
                                  <p:stCondLst>
                                    <p:cond delay="0"/>
                                  </p:stCondLst>
                                  <p:childTnLst>
                                    <p:animRot by="43200000">
                                      <p:cBhvr>
                                        <p:cTn id="330" dur="1000" fill="hold"/>
                                        <p:tgtEl>
                                          <p:spTgt spid="17600"/>
                                        </p:tgtEl>
                                        <p:attrNameLst>
                                          <p:attrName>r</p:attrName>
                                        </p:attrNameLst>
                                      </p:cBhvr>
                                    </p:animRot>
                                  </p:childTnLst>
                                </p:cTn>
                              </p:par>
                              <p:par>
                                <p:cTn id="331" presetID="8" presetClass="emph" presetSubtype="0" fill="hold" grpId="1" nodeType="withEffect">
                                  <p:stCondLst>
                                    <p:cond delay="0"/>
                                  </p:stCondLst>
                                  <p:childTnLst>
                                    <p:animRot by="43200000">
                                      <p:cBhvr>
                                        <p:cTn id="332" dur="1000" fill="hold"/>
                                        <p:tgtEl>
                                          <p:spTgt spid="17601"/>
                                        </p:tgtEl>
                                        <p:attrNameLst>
                                          <p:attrName>r</p:attrName>
                                        </p:attrNameLst>
                                      </p:cBhvr>
                                    </p:animRot>
                                  </p:childTnLst>
                                </p:cTn>
                              </p:par>
                              <p:par>
                                <p:cTn id="333" presetID="8" presetClass="emph" presetSubtype="0" fill="hold" grpId="1" nodeType="withEffect">
                                  <p:stCondLst>
                                    <p:cond delay="0"/>
                                  </p:stCondLst>
                                  <p:childTnLst>
                                    <p:animRot by="43200000">
                                      <p:cBhvr>
                                        <p:cTn id="334" dur="1000" fill="hold"/>
                                        <p:tgtEl>
                                          <p:spTgt spid="17602"/>
                                        </p:tgtEl>
                                        <p:attrNameLst>
                                          <p:attrName>r</p:attrName>
                                        </p:attrNameLst>
                                      </p:cBhvr>
                                    </p:animRot>
                                  </p:childTnLst>
                                </p:cTn>
                              </p:par>
                              <p:par>
                                <p:cTn id="335" presetID="8" presetClass="emph" presetSubtype="0" fill="hold" grpId="0" nodeType="withEffect">
                                  <p:stCondLst>
                                    <p:cond delay="0"/>
                                  </p:stCondLst>
                                  <p:childTnLst>
                                    <p:animRot by="43200000">
                                      <p:cBhvr>
                                        <p:cTn id="336" dur="1000" fill="hold"/>
                                        <p:tgtEl>
                                          <p:spTgt spid="17598"/>
                                        </p:tgtEl>
                                        <p:attrNameLst>
                                          <p:attrName>r</p:attrName>
                                        </p:attrNameLst>
                                      </p:cBhvr>
                                    </p:animRot>
                                  </p:childTnLst>
                                </p:cTn>
                              </p:par>
                              <p:par>
                                <p:cTn id="337" presetID="8" presetClass="emph" presetSubtype="0" fill="hold" grpId="1" nodeType="withEffect">
                                  <p:stCondLst>
                                    <p:cond delay="0"/>
                                  </p:stCondLst>
                                  <p:childTnLst>
                                    <p:animRot by="43200000">
                                      <p:cBhvr>
                                        <p:cTn id="338" dur="1000" fill="hold"/>
                                        <p:tgtEl>
                                          <p:spTgt spid="17603"/>
                                        </p:tgtEl>
                                        <p:attrNameLst>
                                          <p:attrName>r</p:attrName>
                                        </p:attrNameLst>
                                      </p:cBhvr>
                                    </p:animRot>
                                  </p:childTnLst>
                                </p:cTn>
                              </p:par>
                              <p:par>
                                <p:cTn id="339" presetID="8" presetClass="emph" presetSubtype="0" fill="hold" grpId="1" nodeType="withEffect">
                                  <p:stCondLst>
                                    <p:cond delay="0"/>
                                  </p:stCondLst>
                                  <p:childTnLst>
                                    <p:animRot by="43200000">
                                      <p:cBhvr>
                                        <p:cTn id="340" dur="1000" fill="hold"/>
                                        <p:tgtEl>
                                          <p:spTgt spid="17604"/>
                                        </p:tgtEl>
                                        <p:attrNameLst>
                                          <p:attrName>r</p:attrName>
                                        </p:attrNameLst>
                                      </p:cBhvr>
                                    </p:animRot>
                                  </p:childTnLst>
                                </p:cTn>
                              </p:par>
                              <p:par>
                                <p:cTn id="341" presetID="8" presetClass="emph" presetSubtype="0" fill="hold" grpId="1" nodeType="withEffect">
                                  <p:stCondLst>
                                    <p:cond delay="0"/>
                                  </p:stCondLst>
                                  <p:childTnLst>
                                    <p:animRot by="43200000">
                                      <p:cBhvr>
                                        <p:cTn id="342" dur="1000" fill="hold"/>
                                        <p:tgtEl>
                                          <p:spTgt spid="17605"/>
                                        </p:tgtEl>
                                        <p:attrNameLst>
                                          <p:attrName>r</p:attrName>
                                        </p:attrNameLst>
                                      </p:cBhvr>
                                    </p:animRot>
                                  </p:childTnLst>
                                </p:cTn>
                              </p:par>
                              <p:par>
                                <p:cTn id="343" presetID="53" presetClass="entr" presetSubtype="0" fill="hold" nodeType="withEffect">
                                  <p:stCondLst>
                                    <p:cond delay="0"/>
                                  </p:stCondLst>
                                  <p:childTnLst>
                                    <p:set>
                                      <p:cBhvr>
                                        <p:cTn id="344" dur="1" fill="hold">
                                          <p:stCondLst>
                                            <p:cond delay="0"/>
                                          </p:stCondLst>
                                        </p:cTn>
                                        <p:tgtEl>
                                          <p:spTgt spid="17606"/>
                                        </p:tgtEl>
                                        <p:attrNameLst>
                                          <p:attrName>style.visibility</p:attrName>
                                        </p:attrNameLst>
                                      </p:cBhvr>
                                      <p:to>
                                        <p:strVal val="visible"/>
                                      </p:to>
                                    </p:set>
                                    <p:anim calcmode="lin" valueType="num">
                                      <p:cBhvr>
                                        <p:cTn id="345" dur="500" fill="hold"/>
                                        <p:tgtEl>
                                          <p:spTgt spid="17606"/>
                                        </p:tgtEl>
                                        <p:attrNameLst>
                                          <p:attrName>ppt_w</p:attrName>
                                        </p:attrNameLst>
                                      </p:cBhvr>
                                      <p:tavLst>
                                        <p:tav tm="0">
                                          <p:val>
                                            <p:fltVal val="0"/>
                                          </p:val>
                                        </p:tav>
                                        <p:tav tm="100000">
                                          <p:val>
                                            <p:strVal val="#ppt_w"/>
                                          </p:val>
                                        </p:tav>
                                      </p:tavLst>
                                    </p:anim>
                                    <p:anim calcmode="lin" valueType="num">
                                      <p:cBhvr>
                                        <p:cTn id="346" dur="500" fill="hold"/>
                                        <p:tgtEl>
                                          <p:spTgt spid="17606"/>
                                        </p:tgtEl>
                                        <p:attrNameLst>
                                          <p:attrName>ppt_h</p:attrName>
                                        </p:attrNameLst>
                                      </p:cBhvr>
                                      <p:tavLst>
                                        <p:tav tm="0">
                                          <p:val>
                                            <p:fltVal val="0"/>
                                          </p:val>
                                        </p:tav>
                                        <p:tav tm="100000">
                                          <p:val>
                                            <p:strVal val="#ppt_h"/>
                                          </p:val>
                                        </p:tav>
                                      </p:tavLst>
                                    </p:anim>
                                    <p:animEffect transition="in" filter="fade">
                                      <p:cBhvr>
                                        <p:cTn id="347" dur="500"/>
                                        <p:tgtEl>
                                          <p:spTgt spid="17606"/>
                                        </p:tgtEl>
                                      </p:cBhvr>
                                    </p:animEffect>
                                  </p:childTnLst>
                                </p:cTn>
                              </p:par>
                            </p:childTnLst>
                          </p:cTn>
                        </p:par>
                      </p:childTnLst>
                    </p:cTn>
                  </p:par>
                  <p:par>
                    <p:cTn id="348" fill="hold" nodeType="clickPar">
                      <p:stCondLst>
                        <p:cond delay="indefinite"/>
                      </p:stCondLst>
                      <p:childTnLst>
                        <p:par>
                          <p:cTn id="349" fill="hold" nodeType="withGroup">
                            <p:stCondLst>
                              <p:cond delay="0"/>
                            </p:stCondLst>
                            <p:childTnLst>
                              <p:par>
                                <p:cTn id="350" presetID="53" presetClass="exit" presetSubtype="0" fill="hold" grpId="2" nodeType="clickEffect">
                                  <p:stCondLst>
                                    <p:cond delay="0"/>
                                  </p:stCondLst>
                                  <p:childTnLst>
                                    <p:anim calcmode="lin" valueType="num">
                                      <p:cBhvr>
                                        <p:cTn id="351" dur="500"/>
                                        <p:tgtEl>
                                          <p:spTgt spid="17599"/>
                                        </p:tgtEl>
                                        <p:attrNameLst>
                                          <p:attrName>ppt_w</p:attrName>
                                        </p:attrNameLst>
                                      </p:cBhvr>
                                      <p:tavLst>
                                        <p:tav tm="0">
                                          <p:val>
                                            <p:strVal val="ppt_w"/>
                                          </p:val>
                                        </p:tav>
                                        <p:tav tm="100000">
                                          <p:val>
                                            <p:fltVal val="0"/>
                                          </p:val>
                                        </p:tav>
                                      </p:tavLst>
                                    </p:anim>
                                    <p:anim calcmode="lin" valueType="num">
                                      <p:cBhvr>
                                        <p:cTn id="352" dur="500"/>
                                        <p:tgtEl>
                                          <p:spTgt spid="17599"/>
                                        </p:tgtEl>
                                        <p:attrNameLst>
                                          <p:attrName>ppt_h</p:attrName>
                                        </p:attrNameLst>
                                      </p:cBhvr>
                                      <p:tavLst>
                                        <p:tav tm="0">
                                          <p:val>
                                            <p:strVal val="ppt_h"/>
                                          </p:val>
                                        </p:tav>
                                        <p:tav tm="100000">
                                          <p:val>
                                            <p:fltVal val="0"/>
                                          </p:val>
                                        </p:tav>
                                      </p:tavLst>
                                    </p:anim>
                                    <p:animEffect transition="out" filter="fade">
                                      <p:cBhvr>
                                        <p:cTn id="353" dur="500"/>
                                        <p:tgtEl>
                                          <p:spTgt spid="17599"/>
                                        </p:tgtEl>
                                      </p:cBhvr>
                                    </p:animEffect>
                                    <p:set>
                                      <p:cBhvr>
                                        <p:cTn id="354" dur="1" fill="hold">
                                          <p:stCondLst>
                                            <p:cond delay="499"/>
                                          </p:stCondLst>
                                        </p:cTn>
                                        <p:tgtEl>
                                          <p:spTgt spid="17599"/>
                                        </p:tgtEl>
                                        <p:attrNameLst>
                                          <p:attrName>style.visibility</p:attrName>
                                        </p:attrNameLst>
                                      </p:cBhvr>
                                      <p:to>
                                        <p:strVal val="hidden"/>
                                      </p:to>
                                    </p:set>
                                  </p:childTnLst>
                                </p:cTn>
                              </p:par>
                              <p:par>
                                <p:cTn id="355" presetID="53" presetClass="exit" presetSubtype="0" fill="hold" grpId="2" nodeType="withEffect">
                                  <p:stCondLst>
                                    <p:cond delay="0"/>
                                  </p:stCondLst>
                                  <p:childTnLst>
                                    <p:anim calcmode="lin" valueType="num">
                                      <p:cBhvr>
                                        <p:cTn id="356" dur="500"/>
                                        <p:tgtEl>
                                          <p:spTgt spid="17600"/>
                                        </p:tgtEl>
                                        <p:attrNameLst>
                                          <p:attrName>ppt_w</p:attrName>
                                        </p:attrNameLst>
                                      </p:cBhvr>
                                      <p:tavLst>
                                        <p:tav tm="0">
                                          <p:val>
                                            <p:strVal val="ppt_w"/>
                                          </p:val>
                                        </p:tav>
                                        <p:tav tm="100000">
                                          <p:val>
                                            <p:fltVal val="0"/>
                                          </p:val>
                                        </p:tav>
                                      </p:tavLst>
                                    </p:anim>
                                    <p:anim calcmode="lin" valueType="num">
                                      <p:cBhvr>
                                        <p:cTn id="357" dur="500"/>
                                        <p:tgtEl>
                                          <p:spTgt spid="17600"/>
                                        </p:tgtEl>
                                        <p:attrNameLst>
                                          <p:attrName>ppt_h</p:attrName>
                                        </p:attrNameLst>
                                      </p:cBhvr>
                                      <p:tavLst>
                                        <p:tav tm="0">
                                          <p:val>
                                            <p:strVal val="ppt_h"/>
                                          </p:val>
                                        </p:tav>
                                        <p:tav tm="100000">
                                          <p:val>
                                            <p:fltVal val="0"/>
                                          </p:val>
                                        </p:tav>
                                      </p:tavLst>
                                    </p:anim>
                                    <p:animEffect transition="out" filter="fade">
                                      <p:cBhvr>
                                        <p:cTn id="358" dur="500"/>
                                        <p:tgtEl>
                                          <p:spTgt spid="17600"/>
                                        </p:tgtEl>
                                      </p:cBhvr>
                                    </p:animEffect>
                                    <p:set>
                                      <p:cBhvr>
                                        <p:cTn id="359" dur="1" fill="hold">
                                          <p:stCondLst>
                                            <p:cond delay="499"/>
                                          </p:stCondLst>
                                        </p:cTn>
                                        <p:tgtEl>
                                          <p:spTgt spid="17600"/>
                                        </p:tgtEl>
                                        <p:attrNameLst>
                                          <p:attrName>style.visibility</p:attrName>
                                        </p:attrNameLst>
                                      </p:cBhvr>
                                      <p:to>
                                        <p:strVal val="hidden"/>
                                      </p:to>
                                    </p:set>
                                  </p:childTnLst>
                                </p:cTn>
                              </p:par>
                              <p:par>
                                <p:cTn id="360" presetID="53" presetClass="exit" presetSubtype="0" fill="hold" grpId="2" nodeType="withEffect">
                                  <p:stCondLst>
                                    <p:cond delay="0"/>
                                  </p:stCondLst>
                                  <p:childTnLst>
                                    <p:anim calcmode="lin" valueType="num">
                                      <p:cBhvr>
                                        <p:cTn id="361" dur="500"/>
                                        <p:tgtEl>
                                          <p:spTgt spid="17601"/>
                                        </p:tgtEl>
                                        <p:attrNameLst>
                                          <p:attrName>ppt_w</p:attrName>
                                        </p:attrNameLst>
                                      </p:cBhvr>
                                      <p:tavLst>
                                        <p:tav tm="0">
                                          <p:val>
                                            <p:strVal val="ppt_w"/>
                                          </p:val>
                                        </p:tav>
                                        <p:tav tm="100000">
                                          <p:val>
                                            <p:fltVal val="0"/>
                                          </p:val>
                                        </p:tav>
                                      </p:tavLst>
                                    </p:anim>
                                    <p:anim calcmode="lin" valueType="num">
                                      <p:cBhvr>
                                        <p:cTn id="362" dur="500"/>
                                        <p:tgtEl>
                                          <p:spTgt spid="17601"/>
                                        </p:tgtEl>
                                        <p:attrNameLst>
                                          <p:attrName>ppt_h</p:attrName>
                                        </p:attrNameLst>
                                      </p:cBhvr>
                                      <p:tavLst>
                                        <p:tav tm="0">
                                          <p:val>
                                            <p:strVal val="ppt_h"/>
                                          </p:val>
                                        </p:tav>
                                        <p:tav tm="100000">
                                          <p:val>
                                            <p:fltVal val="0"/>
                                          </p:val>
                                        </p:tav>
                                      </p:tavLst>
                                    </p:anim>
                                    <p:animEffect transition="out" filter="fade">
                                      <p:cBhvr>
                                        <p:cTn id="363" dur="500"/>
                                        <p:tgtEl>
                                          <p:spTgt spid="17601"/>
                                        </p:tgtEl>
                                      </p:cBhvr>
                                    </p:animEffect>
                                    <p:set>
                                      <p:cBhvr>
                                        <p:cTn id="364" dur="1" fill="hold">
                                          <p:stCondLst>
                                            <p:cond delay="499"/>
                                          </p:stCondLst>
                                        </p:cTn>
                                        <p:tgtEl>
                                          <p:spTgt spid="17601"/>
                                        </p:tgtEl>
                                        <p:attrNameLst>
                                          <p:attrName>style.visibility</p:attrName>
                                        </p:attrNameLst>
                                      </p:cBhvr>
                                      <p:to>
                                        <p:strVal val="hidden"/>
                                      </p:to>
                                    </p:set>
                                  </p:childTnLst>
                                </p:cTn>
                              </p:par>
                              <p:par>
                                <p:cTn id="365" presetID="53" presetClass="exit" presetSubtype="0" fill="hold" grpId="2" nodeType="withEffect">
                                  <p:stCondLst>
                                    <p:cond delay="0"/>
                                  </p:stCondLst>
                                  <p:childTnLst>
                                    <p:anim calcmode="lin" valueType="num">
                                      <p:cBhvr>
                                        <p:cTn id="366" dur="500"/>
                                        <p:tgtEl>
                                          <p:spTgt spid="17602"/>
                                        </p:tgtEl>
                                        <p:attrNameLst>
                                          <p:attrName>ppt_w</p:attrName>
                                        </p:attrNameLst>
                                      </p:cBhvr>
                                      <p:tavLst>
                                        <p:tav tm="0">
                                          <p:val>
                                            <p:strVal val="ppt_w"/>
                                          </p:val>
                                        </p:tav>
                                        <p:tav tm="100000">
                                          <p:val>
                                            <p:fltVal val="0"/>
                                          </p:val>
                                        </p:tav>
                                      </p:tavLst>
                                    </p:anim>
                                    <p:anim calcmode="lin" valueType="num">
                                      <p:cBhvr>
                                        <p:cTn id="367" dur="500"/>
                                        <p:tgtEl>
                                          <p:spTgt spid="17602"/>
                                        </p:tgtEl>
                                        <p:attrNameLst>
                                          <p:attrName>ppt_h</p:attrName>
                                        </p:attrNameLst>
                                      </p:cBhvr>
                                      <p:tavLst>
                                        <p:tav tm="0">
                                          <p:val>
                                            <p:strVal val="ppt_h"/>
                                          </p:val>
                                        </p:tav>
                                        <p:tav tm="100000">
                                          <p:val>
                                            <p:fltVal val="0"/>
                                          </p:val>
                                        </p:tav>
                                      </p:tavLst>
                                    </p:anim>
                                    <p:animEffect transition="out" filter="fade">
                                      <p:cBhvr>
                                        <p:cTn id="368" dur="500"/>
                                        <p:tgtEl>
                                          <p:spTgt spid="17602"/>
                                        </p:tgtEl>
                                      </p:cBhvr>
                                    </p:animEffect>
                                    <p:set>
                                      <p:cBhvr>
                                        <p:cTn id="369" dur="1" fill="hold">
                                          <p:stCondLst>
                                            <p:cond delay="499"/>
                                          </p:stCondLst>
                                        </p:cTn>
                                        <p:tgtEl>
                                          <p:spTgt spid="17602"/>
                                        </p:tgtEl>
                                        <p:attrNameLst>
                                          <p:attrName>style.visibility</p:attrName>
                                        </p:attrNameLst>
                                      </p:cBhvr>
                                      <p:to>
                                        <p:strVal val="hidden"/>
                                      </p:to>
                                    </p:set>
                                  </p:childTnLst>
                                </p:cTn>
                              </p:par>
                              <p:par>
                                <p:cTn id="370" presetID="53" presetClass="exit" presetSubtype="0" fill="hold" grpId="1" nodeType="withEffect">
                                  <p:stCondLst>
                                    <p:cond delay="0"/>
                                  </p:stCondLst>
                                  <p:childTnLst>
                                    <p:anim calcmode="lin" valueType="num">
                                      <p:cBhvr>
                                        <p:cTn id="371" dur="500"/>
                                        <p:tgtEl>
                                          <p:spTgt spid="17598"/>
                                        </p:tgtEl>
                                        <p:attrNameLst>
                                          <p:attrName>ppt_w</p:attrName>
                                        </p:attrNameLst>
                                      </p:cBhvr>
                                      <p:tavLst>
                                        <p:tav tm="0">
                                          <p:val>
                                            <p:strVal val="ppt_w"/>
                                          </p:val>
                                        </p:tav>
                                        <p:tav tm="100000">
                                          <p:val>
                                            <p:fltVal val="0"/>
                                          </p:val>
                                        </p:tav>
                                      </p:tavLst>
                                    </p:anim>
                                    <p:anim calcmode="lin" valueType="num">
                                      <p:cBhvr>
                                        <p:cTn id="372" dur="500"/>
                                        <p:tgtEl>
                                          <p:spTgt spid="17598"/>
                                        </p:tgtEl>
                                        <p:attrNameLst>
                                          <p:attrName>ppt_h</p:attrName>
                                        </p:attrNameLst>
                                      </p:cBhvr>
                                      <p:tavLst>
                                        <p:tav tm="0">
                                          <p:val>
                                            <p:strVal val="ppt_h"/>
                                          </p:val>
                                        </p:tav>
                                        <p:tav tm="100000">
                                          <p:val>
                                            <p:fltVal val="0"/>
                                          </p:val>
                                        </p:tav>
                                      </p:tavLst>
                                    </p:anim>
                                    <p:animEffect transition="out" filter="fade">
                                      <p:cBhvr>
                                        <p:cTn id="373" dur="500"/>
                                        <p:tgtEl>
                                          <p:spTgt spid="17598"/>
                                        </p:tgtEl>
                                      </p:cBhvr>
                                    </p:animEffect>
                                    <p:set>
                                      <p:cBhvr>
                                        <p:cTn id="374" dur="1" fill="hold">
                                          <p:stCondLst>
                                            <p:cond delay="499"/>
                                          </p:stCondLst>
                                        </p:cTn>
                                        <p:tgtEl>
                                          <p:spTgt spid="17598"/>
                                        </p:tgtEl>
                                        <p:attrNameLst>
                                          <p:attrName>style.visibility</p:attrName>
                                        </p:attrNameLst>
                                      </p:cBhvr>
                                      <p:to>
                                        <p:strVal val="hidden"/>
                                      </p:to>
                                    </p:set>
                                  </p:childTnLst>
                                </p:cTn>
                              </p:par>
                              <p:par>
                                <p:cTn id="375" presetID="53" presetClass="exit" presetSubtype="0" fill="hold" grpId="2" nodeType="withEffect">
                                  <p:stCondLst>
                                    <p:cond delay="0"/>
                                  </p:stCondLst>
                                  <p:childTnLst>
                                    <p:anim calcmode="lin" valueType="num">
                                      <p:cBhvr>
                                        <p:cTn id="376" dur="500"/>
                                        <p:tgtEl>
                                          <p:spTgt spid="17603"/>
                                        </p:tgtEl>
                                        <p:attrNameLst>
                                          <p:attrName>ppt_w</p:attrName>
                                        </p:attrNameLst>
                                      </p:cBhvr>
                                      <p:tavLst>
                                        <p:tav tm="0">
                                          <p:val>
                                            <p:strVal val="ppt_w"/>
                                          </p:val>
                                        </p:tav>
                                        <p:tav tm="100000">
                                          <p:val>
                                            <p:fltVal val="0"/>
                                          </p:val>
                                        </p:tav>
                                      </p:tavLst>
                                    </p:anim>
                                    <p:anim calcmode="lin" valueType="num">
                                      <p:cBhvr>
                                        <p:cTn id="377" dur="500"/>
                                        <p:tgtEl>
                                          <p:spTgt spid="17603"/>
                                        </p:tgtEl>
                                        <p:attrNameLst>
                                          <p:attrName>ppt_h</p:attrName>
                                        </p:attrNameLst>
                                      </p:cBhvr>
                                      <p:tavLst>
                                        <p:tav tm="0">
                                          <p:val>
                                            <p:strVal val="ppt_h"/>
                                          </p:val>
                                        </p:tav>
                                        <p:tav tm="100000">
                                          <p:val>
                                            <p:fltVal val="0"/>
                                          </p:val>
                                        </p:tav>
                                      </p:tavLst>
                                    </p:anim>
                                    <p:animEffect transition="out" filter="fade">
                                      <p:cBhvr>
                                        <p:cTn id="378" dur="500"/>
                                        <p:tgtEl>
                                          <p:spTgt spid="17603"/>
                                        </p:tgtEl>
                                      </p:cBhvr>
                                    </p:animEffect>
                                    <p:set>
                                      <p:cBhvr>
                                        <p:cTn id="379" dur="1" fill="hold">
                                          <p:stCondLst>
                                            <p:cond delay="499"/>
                                          </p:stCondLst>
                                        </p:cTn>
                                        <p:tgtEl>
                                          <p:spTgt spid="17603"/>
                                        </p:tgtEl>
                                        <p:attrNameLst>
                                          <p:attrName>style.visibility</p:attrName>
                                        </p:attrNameLst>
                                      </p:cBhvr>
                                      <p:to>
                                        <p:strVal val="hidden"/>
                                      </p:to>
                                    </p:set>
                                  </p:childTnLst>
                                </p:cTn>
                              </p:par>
                              <p:par>
                                <p:cTn id="380" presetID="53" presetClass="exit" presetSubtype="0" fill="hold" grpId="2" nodeType="withEffect">
                                  <p:stCondLst>
                                    <p:cond delay="0"/>
                                  </p:stCondLst>
                                  <p:childTnLst>
                                    <p:anim calcmode="lin" valueType="num">
                                      <p:cBhvr>
                                        <p:cTn id="381" dur="500"/>
                                        <p:tgtEl>
                                          <p:spTgt spid="17604"/>
                                        </p:tgtEl>
                                        <p:attrNameLst>
                                          <p:attrName>ppt_w</p:attrName>
                                        </p:attrNameLst>
                                      </p:cBhvr>
                                      <p:tavLst>
                                        <p:tav tm="0">
                                          <p:val>
                                            <p:strVal val="ppt_w"/>
                                          </p:val>
                                        </p:tav>
                                        <p:tav tm="100000">
                                          <p:val>
                                            <p:fltVal val="0"/>
                                          </p:val>
                                        </p:tav>
                                      </p:tavLst>
                                    </p:anim>
                                    <p:anim calcmode="lin" valueType="num">
                                      <p:cBhvr>
                                        <p:cTn id="382" dur="500"/>
                                        <p:tgtEl>
                                          <p:spTgt spid="17604"/>
                                        </p:tgtEl>
                                        <p:attrNameLst>
                                          <p:attrName>ppt_h</p:attrName>
                                        </p:attrNameLst>
                                      </p:cBhvr>
                                      <p:tavLst>
                                        <p:tav tm="0">
                                          <p:val>
                                            <p:strVal val="ppt_h"/>
                                          </p:val>
                                        </p:tav>
                                        <p:tav tm="100000">
                                          <p:val>
                                            <p:fltVal val="0"/>
                                          </p:val>
                                        </p:tav>
                                      </p:tavLst>
                                    </p:anim>
                                    <p:animEffect transition="out" filter="fade">
                                      <p:cBhvr>
                                        <p:cTn id="383" dur="500"/>
                                        <p:tgtEl>
                                          <p:spTgt spid="17604"/>
                                        </p:tgtEl>
                                      </p:cBhvr>
                                    </p:animEffect>
                                    <p:set>
                                      <p:cBhvr>
                                        <p:cTn id="384" dur="1" fill="hold">
                                          <p:stCondLst>
                                            <p:cond delay="499"/>
                                          </p:stCondLst>
                                        </p:cTn>
                                        <p:tgtEl>
                                          <p:spTgt spid="17604"/>
                                        </p:tgtEl>
                                        <p:attrNameLst>
                                          <p:attrName>style.visibility</p:attrName>
                                        </p:attrNameLst>
                                      </p:cBhvr>
                                      <p:to>
                                        <p:strVal val="hidden"/>
                                      </p:to>
                                    </p:set>
                                  </p:childTnLst>
                                </p:cTn>
                              </p:par>
                              <p:par>
                                <p:cTn id="385" presetID="53" presetClass="exit" presetSubtype="0" fill="hold" grpId="2" nodeType="withEffect">
                                  <p:stCondLst>
                                    <p:cond delay="0"/>
                                  </p:stCondLst>
                                  <p:childTnLst>
                                    <p:anim calcmode="lin" valueType="num">
                                      <p:cBhvr>
                                        <p:cTn id="386" dur="500"/>
                                        <p:tgtEl>
                                          <p:spTgt spid="17605"/>
                                        </p:tgtEl>
                                        <p:attrNameLst>
                                          <p:attrName>ppt_w</p:attrName>
                                        </p:attrNameLst>
                                      </p:cBhvr>
                                      <p:tavLst>
                                        <p:tav tm="0">
                                          <p:val>
                                            <p:strVal val="ppt_w"/>
                                          </p:val>
                                        </p:tav>
                                        <p:tav tm="100000">
                                          <p:val>
                                            <p:fltVal val="0"/>
                                          </p:val>
                                        </p:tav>
                                      </p:tavLst>
                                    </p:anim>
                                    <p:anim calcmode="lin" valueType="num">
                                      <p:cBhvr>
                                        <p:cTn id="387" dur="500"/>
                                        <p:tgtEl>
                                          <p:spTgt spid="17605"/>
                                        </p:tgtEl>
                                        <p:attrNameLst>
                                          <p:attrName>ppt_h</p:attrName>
                                        </p:attrNameLst>
                                      </p:cBhvr>
                                      <p:tavLst>
                                        <p:tav tm="0">
                                          <p:val>
                                            <p:strVal val="ppt_h"/>
                                          </p:val>
                                        </p:tav>
                                        <p:tav tm="100000">
                                          <p:val>
                                            <p:fltVal val="0"/>
                                          </p:val>
                                        </p:tav>
                                      </p:tavLst>
                                    </p:anim>
                                    <p:animEffect transition="out" filter="fade">
                                      <p:cBhvr>
                                        <p:cTn id="388" dur="500"/>
                                        <p:tgtEl>
                                          <p:spTgt spid="17605"/>
                                        </p:tgtEl>
                                      </p:cBhvr>
                                    </p:animEffect>
                                    <p:set>
                                      <p:cBhvr>
                                        <p:cTn id="389" dur="1" fill="hold">
                                          <p:stCondLst>
                                            <p:cond delay="499"/>
                                          </p:stCondLst>
                                        </p:cTn>
                                        <p:tgtEl>
                                          <p:spTgt spid="17605"/>
                                        </p:tgtEl>
                                        <p:attrNameLst>
                                          <p:attrName>style.visibility</p:attrName>
                                        </p:attrNameLst>
                                      </p:cBhvr>
                                      <p:to>
                                        <p:strVal val="hidden"/>
                                      </p:to>
                                    </p:set>
                                  </p:childTnLst>
                                </p:cTn>
                              </p:par>
                              <p:par>
                                <p:cTn id="390" presetID="53" presetClass="entr" presetSubtype="0" fill="hold" nodeType="withEffect">
                                  <p:stCondLst>
                                    <p:cond delay="0"/>
                                  </p:stCondLst>
                                  <p:childTnLst>
                                    <p:set>
                                      <p:cBhvr>
                                        <p:cTn id="391" dur="1" fill="hold">
                                          <p:stCondLst>
                                            <p:cond delay="0"/>
                                          </p:stCondLst>
                                        </p:cTn>
                                        <p:tgtEl>
                                          <p:spTgt spid="17609"/>
                                        </p:tgtEl>
                                        <p:attrNameLst>
                                          <p:attrName>style.visibility</p:attrName>
                                        </p:attrNameLst>
                                      </p:cBhvr>
                                      <p:to>
                                        <p:strVal val="visible"/>
                                      </p:to>
                                    </p:set>
                                    <p:anim calcmode="lin" valueType="num">
                                      <p:cBhvr>
                                        <p:cTn id="392" dur="500" fill="hold"/>
                                        <p:tgtEl>
                                          <p:spTgt spid="17609"/>
                                        </p:tgtEl>
                                        <p:attrNameLst>
                                          <p:attrName>ppt_w</p:attrName>
                                        </p:attrNameLst>
                                      </p:cBhvr>
                                      <p:tavLst>
                                        <p:tav tm="0">
                                          <p:val>
                                            <p:fltVal val="0"/>
                                          </p:val>
                                        </p:tav>
                                        <p:tav tm="100000">
                                          <p:val>
                                            <p:strVal val="#ppt_w"/>
                                          </p:val>
                                        </p:tav>
                                      </p:tavLst>
                                    </p:anim>
                                    <p:anim calcmode="lin" valueType="num">
                                      <p:cBhvr>
                                        <p:cTn id="393" dur="500" fill="hold"/>
                                        <p:tgtEl>
                                          <p:spTgt spid="17609"/>
                                        </p:tgtEl>
                                        <p:attrNameLst>
                                          <p:attrName>ppt_h</p:attrName>
                                        </p:attrNameLst>
                                      </p:cBhvr>
                                      <p:tavLst>
                                        <p:tav tm="0">
                                          <p:val>
                                            <p:fltVal val="0"/>
                                          </p:val>
                                        </p:tav>
                                        <p:tav tm="100000">
                                          <p:val>
                                            <p:strVal val="#ppt_h"/>
                                          </p:val>
                                        </p:tav>
                                      </p:tavLst>
                                    </p:anim>
                                    <p:animEffect transition="in" filter="fade">
                                      <p:cBhvr>
                                        <p:cTn id="394" dur="500"/>
                                        <p:tgtEl>
                                          <p:spTgt spid="17609"/>
                                        </p:tgtEl>
                                      </p:cBhvr>
                                    </p:animEffect>
                                  </p:childTnLst>
                                  <p:subTnLst>
                                    <p:audio>
                                      <p:cMediaNode>
                                        <p:cTn display="0" masterRel="sameClick">
                                          <p:stCondLst>
                                            <p:cond evt="begin" delay="0">
                                              <p:tn val="390"/>
                                            </p:cond>
                                          </p:stCondLst>
                                          <p:endCondLst>
                                            <p:cond evt="onStopAudio" delay="0">
                                              <p:tgtEl>
                                                <p:sldTgt/>
                                              </p:tgtEl>
                                            </p:cond>
                                          </p:endCondLst>
                                        </p:cTn>
                                        <p:tgtEl>
                                          <p:sndTgt r:embed="rId3" name="applause.wav"/>
                                        </p:tgtEl>
                                      </p:cMediaNode>
                                    </p:audio>
                                  </p:subTnLst>
                                </p:cTn>
                              </p:par>
                              <p:par>
                                <p:cTn id="395" presetID="4" presetClass="entr" presetSubtype="16" fill="hold" nodeType="withEffect">
                                  <p:stCondLst>
                                    <p:cond delay="0"/>
                                  </p:stCondLst>
                                  <p:childTnLst>
                                    <p:set>
                                      <p:cBhvr>
                                        <p:cTn id="396" dur="1" fill="hold">
                                          <p:stCondLst>
                                            <p:cond delay="0"/>
                                          </p:stCondLst>
                                        </p:cTn>
                                        <p:tgtEl>
                                          <p:spTgt spid="17754"/>
                                        </p:tgtEl>
                                        <p:attrNameLst>
                                          <p:attrName>style.visibility</p:attrName>
                                        </p:attrNameLst>
                                      </p:cBhvr>
                                      <p:to>
                                        <p:strVal val="visible"/>
                                      </p:to>
                                    </p:set>
                                    <p:animEffect transition="in" filter="box(in)">
                                      <p:cBhvr>
                                        <p:cTn id="397" dur="3000"/>
                                        <p:tgtEl>
                                          <p:spTgt spid="17754"/>
                                        </p:tgtEl>
                                      </p:cBhvr>
                                    </p:animEffect>
                                  </p:childTnLst>
                                </p:cTn>
                              </p:par>
                            </p:childTnLst>
                          </p:cTn>
                        </p:par>
                      </p:childTnLst>
                    </p:cTn>
                  </p:par>
                  <p:par>
                    <p:cTn id="398" fill="hold" nodeType="clickPar">
                      <p:stCondLst>
                        <p:cond delay="indefinite"/>
                      </p:stCondLst>
                      <p:childTnLst>
                        <p:par>
                          <p:cTn id="399" fill="hold" nodeType="withGroup">
                            <p:stCondLst>
                              <p:cond delay="0"/>
                            </p:stCondLst>
                            <p:childTnLst>
                              <p:par>
                                <p:cTn id="400" presetID="4" presetClass="exit" presetSubtype="16" fill="hold" nodeType="clickEffect">
                                  <p:stCondLst>
                                    <p:cond delay="0"/>
                                  </p:stCondLst>
                                  <p:childTnLst>
                                    <p:animEffect transition="out" filter="box(in)">
                                      <p:cBhvr>
                                        <p:cTn id="401" dur="500"/>
                                        <p:tgtEl>
                                          <p:spTgt spid="17754"/>
                                        </p:tgtEl>
                                      </p:cBhvr>
                                    </p:animEffect>
                                    <p:set>
                                      <p:cBhvr>
                                        <p:cTn id="402" dur="1" fill="hold">
                                          <p:stCondLst>
                                            <p:cond delay="499"/>
                                          </p:stCondLst>
                                        </p:cTn>
                                        <p:tgtEl>
                                          <p:spTgt spid="17754"/>
                                        </p:tgtEl>
                                        <p:attrNameLst>
                                          <p:attrName>style.visibility</p:attrName>
                                        </p:attrNameLst>
                                      </p:cBhvr>
                                      <p:to>
                                        <p:strVal val="hidden"/>
                                      </p:to>
                                    </p:set>
                                  </p:childTnLst>
                                </p:cTn>
                              </p:par>
                              <p:par>
                                <p:cTn id="403" presetID="8" presetClass="entr" presetSubtype="16" fill="hold" grpId="0" nodeType="withEffect">
                                  <p:stCondLst>
                                    <p:cond delay="0"/>
                                  </p:stCondLst>
                                  <p:childTnLst>
                                    <p:set>
                                      <p:cBhvr>
                                        <p:cTn id="404" dur="1" fill="hold">
                                          <p:stCondLst>
                                            <p:cond delay="0"/>
                                          </p:stCondLst>
                                        </p:cTn>
                                        <p:tgtEl>
                                          <p:spTgt spid="17629"/>
                                        </p:tgtEl>
                                        <p:attrNameLst>
                                          <p:attrName>style.visibility</p:attrName>
                                        </p:attrNameLst>
                                      </p:cBhvr>
                                      <p:to>
                                        <p:strVal val="visible"/>
                                      </p:to>
                                    </p:set>
                                    <p:animEffect transition="in" filter="diamond(in)">
                                      <p:cBhvr>
                                        <p:cTn id="405" dur="500"/>
                                        <p:tgtEl>
                                          <p:spTgt spid="17629"/>
                                        </p:tgtEl>
                                      </p:cBhvr>
                                    </p:animEffect>
                                  </p:childTnLst>
                                </p:cTn>
                              </p:par>
                              <p:par>
                                <p:cTn id="406" presetID="8" presetClass="emph" presetSubtype="0" fill="hold" grpId="1" nodeType="withEffect">
                                  <p:stCondLst>
                                    <p:cond delay="0"/>
                                  </p:stCondLst>
                                  <p:childTnLst>
                                    <p:animRot by="43200000">
                                      <p:cBhvr>
                                        <p:cTn id="407" dur="1000" fill="hold"/>
                                        <p:tgtEl>
                                          <p:spTgt spid="17629"/>
                                        </p:tgtEl>
                                        <p:attrNameLst>
                                          <p:attrName>r</p:attrName>
                                        </p:attrNameLst>
                                      </p:cBhvr>
                                    </p:animRot>
                                  </p:childTnLst>
                                </p:cTn>
                              </p:par>
                              <p:par>
                                <p:cTn id="408" presetID="53" presetClass="exit" presetSubtype="0" fill="hold" nodeType="withEffect">
                                  <p:stCondLst>
                                    <p:cond delay="0"/>
                                  </p:stCondLst>
                                  <p:childTnLst>
                                    <p:anim calcmode="lin" valueType="num">
                                      <p:cBhvr>
                                        <p:cTn id="409" dur="2000"/>
                                        <p:tgtEl>
                                          <p:spTgt spid="17606"/>
                                        </p:tgtEl>
                                        <p:attrNameLst>
                                          <p:attrName>ppt_w</p:attrName>
                                        </p:attrNameLst>
                                      </p:cBhvr>
                                      <p:tavLst>
                                        <p:tav tm="0">
                                          <p:val>
                                            <p:strVal val="ppt_w"/>
                                          </p:val>
                                        </p:tav>
                                        <p:tav tm="100000">
                                          <p:val>
                                            <p:fltVal val="0"/>
                                          </p:val>
                                        </p:tav>
                                      </p:tavLst>
                                    </p:anim>
                                    <p:anim calcmode="lin" valueType="num">
                                      <p:cBhvr>
                                        <p:cTn id="410" dur="2000"/>
                                        <p:tgtEl>
                                          <p:spTgt spid="17606"/>
                                        </p:tgtEl>
                                        <p:attrNameLst>
                                          <p:attrName>ppt_h</p:attrName>
                                        </p:attrNameLst>
                                      </p:cBhvr>
                                      <p:tavLst>
                                        <p:tav tm="0">
                                          <p:val>
                                            <p:strVal val="ppt_h"/>
                                          </p:val>
                                        </p:tav>
                                        <p:tav tm="100000">
                                          <p:val>
                                            <p:fltVal val="0"/>
                                          </p:val>
                                        </p:tav>
                                      </p:tavLst>
                                    </p:anim>
                                    <p:animEffect transition="out" filter="fade">
                                      <p:cBhvr>
                                        <p:cTn id="411" dur="2000"/>
                                        <p:tgtEl>
                                          <p:spTgt spid="17606"/>
                                        </p:tgtEl>
                                      </p:cBhvr>
                                    </p:animEffect>
                                    <p:set>
                                      <p:cBhvr>
                                        <p:cTn id="412" dur="1" fill="hold">
                                          <p:stCondLst>
                                            <p:cond delay="1999"/>
                                          </p:stCondLst>
                                        </p:cTn>
                                        <p:tgtEl>
                                          <p:spTgt spid="17606"/>
                                        </p:tgtEl>
                                        <p:attrNameLst>
                                          <p:attrName>style.visibility</p:attrName>
                                        </p:attrNameLst>
                                      </p:cBhvr>
                                      <p:to>
                                        <p:strVal val="hidden"/>
                                      </p:to>
                                    </p:set>
                                  </p:childTnLst>
                                </p:cTn>
                              </p:par>
                            </p:childTnLst>
                          </p:cTn>
                        </p:par>
                      </p:childTnLst>
                    </p:cTn>
                  </p:par>
                  <p:par>
                    <p:cTn id="413" fill="hold" nodeType="clickPar">
                      <p:stCondLst>
                        <p:cond delay="indefinite"/>
                      </p:stCondLst>
                      <p:childTnLst>
                        <p:par>
                          <p:cTn id="414" fill="hold" nodeType="withGroup">
                            <p:stCondLst>
                              <p:cond delay="0"/>
                            </p:stCondLst>
                            <p:childTnLst>
                              <p:par>
                                <p:cTn id="415" presetID="8" presetClass="entr" presetSubtype="16" fill="hold" grpId="0" nodeType="clickEffect">
                                  <p:stCondLst>
                                    <p:cond delay="0"/>
                                  </p:stCondLst>
                                  <p:childTnLst>
                                    <p:set>
                                      <p:cBhvr>
                                        <p:cTn id="416" dur="1" fill="hold">
                                          <p:stCondLst>
                                            <p:cond delay="0"/>
                                          </p:stCondLst>
                                        </p:cTn>
                                        <p:tgtEl>
                                          <p:spTgt spid="17631"/>
                                        </p:tgtEl>
                                        <p:attrNameLst>
                                          <p:attrName>style.visibility</p:attrName>
                                        </p:attrNameLst>
                                      </p:cBhvr>
                                      <p:to>
                                        <p:strVal val="visible"/>
                                      </p:to>
                                    </p:set>
                                    <p:animEffect transition="in" filter="diamond(in)">
                                      <p:cBhvr>
                                        <p:cTn id="417" dur="1000"/>
                                        <p:tgtEl>
                                          <p:spTgt spid="17631"/>
                                        </p:tgtEl>
                                      </p:cBhvr>
                                    </p:animEffect>
                                  </p:childTnLst>
                                </p:cTn>
                              </p:par>
                              <p:par>
                                <p:cTn id="418" presetID="8" presetClass="entr" presetSubtype="16" fill="hold" grpId="0" nodeType="withEffect">
                                  <p:stCondLst>
                                    <p:cond delay="0"/>
                                  </p:stCondLst>
                                  <p:childTnLst>
                                    <p:set>
                                      <p:cBhvr>
                                        <p:cTn id="419" dur="1" fill="hold">
                                          <p:stCondLst>
                                            <p:cond delay="0"/>
                                          </p:stCondLst>
                                        </p:cTn>
                                        <p:tgtEl>
                                          <p:spTgt spid="17632"/>
                                        </p:tgtEl>
                                        <p:attrNameLst>
                                          <p:attrName>style.visibility</p:attrName>
                                        </p:attrNameLst>
                                      </p:cBhvr>
                                      <p:to>
                                        <p:strVal val="visible"/>
                                      </p:to>
                                    </p:set>
                                    <p:animEffect transition="in" filter="diamond(in)">
                                      <p:cBhvr>
                                        <p:cTn id="420" dur="1000"/>
                                        <p:tgtEl>
                                          <p:spTgt spid="17632"/>
                                        </p:tgtEl>
                                      </p:cBhvr>
                                    </p:animEffect>
                                  </p:childTnLst>
                                </p:cTn>
                              </p:par>
                              <p:par>
                                <p:cTn id="421" presetID="8" presetClass="entr" presetSubtype="16" fill="hold" grpId="0" nodeType="withEffect">
                                  <p:stCondLst>
                                    <p:cond delay="0"/>
                                  </p:stCondLst>
                                  <p:childTnLst>
                                    <p:set>
                                      <p:cBhvr>
                                        <p:cTn id="422" dur="1" fill="hold">
                                          <p:stCondLst>
                                            <p:cond delay="0"/>
                                          </p:stCondLst>
                                        </p:cTn>
                                        <p:tgtEl>
                                          <p:spTgt spid="17633"/>
                                        </p:tgtEl>
                                        <p:attrNameLst>
                                          <p:attrName>style.visibility</p:attrName>
                                        </p:attrNameLst>
                                      </p:cBhvr>
                                      <p:to>
                                        <p:strVal val="visible"/>
                                      </p:to>
                                    </p:set>
                                    <p:animEffect transition="in" filter="diamond(in)">
                                      <p:cBhvr>
                                        <p:cTn id="423" dur="1000"/>
                                        <p:tgtEl>
                                          <p:spTgt spid="17633"/>
                                        </p:tgtEl>
                                      </p:cBhvr>
                                    </p:animEffect>
                                  </p:childTnLst>
                                </p:cTn>
                              </p:par>
                              <p:par>
                                <p:cTn id="424" presetID="8" presetClass="entr" presetSubtype="16" fill="hold" grpId="0" nodeType="withEffect">
                                  <p:stCondLst>
                                    <p:cond delay="0"/>
                                  </p:stCondLst>
                                  <p:childTnLst>
                                    <p:set>
                                      <p:cBhvr>
                                        <p:cTn id="425" dur="1" fill="hold">
                                          <p:stCondLst>
                                            <p:cond delay="0"/>
                                          </p:stCondLst>
                                        </p:cTn>
                                        <p:tgtEl>
                                          <p:spTgt spid="17634"/>
                                        </p:tgtEl>
                                        <p:attrNameLst>
                                          <p:attrName>style.visibility</p:attrName>
                                        </p:attrNameLst>
                                      </p:cBhvr>
                                      <p:to>
                                        <p:strVal val="visible"/>
                                      </p:to>
                                    </p:set>
                                    <p:animEffect transition="in" filter="diamond(in)">
                                      <p:cBhvr>
                                        <p:cTn id="426" dur="1000"/>
                                        <p:tgtEl>
                                          <p:spTgt spid="17634"/>
                                        </p:tgtEl>
                                      </p:cBhvr>
                                    </p:animEffect>
                                  </p:childTnLst>
                                </p:cTn>
                              </p:par>
                              <p:par>
                                <p:cTn id="427" presetID="8" presetClass="entr" presetSubtype="16" fill="hold" grpId="0" nodeType="withEffect">
                                  <p:stCondLst>
                                    <p:cond delay="0"/>
                                  </p:stCondLst>
                                  <p:childTnLst>
                                    <p:set>
                                      <p:cBhvr>
                                        <p:cTn id="428" dur="1" fill="hold">
                                          <p:stCondLst>
                                            <p:cond delay="0"/>
                                          </p:stCondLst>
                                        </p:cTn>
                                        <p:tgtEl>
                                          <p:spTgt spid="17635"/>
                                        </p:tgtEl>
                                        <p:attrNameLst>
                                          <p:attrName>style.visibility</p:attrName>
                                        </p:attrNameLst>
                                      </p:cBhvr>
                                      <p:to>
                                        <p:strVal val="visible"/>
                                      </p:to>
                                    </p:set>
                                    <p:animEffect transition="in" filter="diamond(in)">
                                      <p:cBhvr>
                                        <p:cTn id="429" dur="1000"/>
                                        <p:tgtEl>
                                          <p:spTgt spid="17635"/>
                                        </p:tgtEl>
                                      </p:cBhvr>
                                    </p:animEffect>
                                  </p:childTnLst>
                                </p:cTn>
                              </p:par>
                              <p:par>
                                <p:cTn id="430" presetID="22" presetClass="emph" presetSubtype="0" fill="hold" grpId="0" nodeType="withEffect">
                                  <p:stCondLst>
                                    <p:cond delay="0"/>
                                  </p:stCondLst>
                                  <p:childTnLst>
                                    <p:animClr clrSpc="hsl" dir="cw">
                                      <p:cBhvr override="childStyle">
                                        <p:cTn id="431" dur="2000" fill="hold"/>
                                        <p:tgtEl>
                                          <p:spTgt spid="17537"/>
                                        </p:tgtEl>
                                        <p:attrNameLst>
                                          <p:attrName>style.color</p:attrName>
                                        </p:attrNameLst>
                                      </p:cBhvr>
                                      <p:by>
                                        <p:hsl h="-7200000" s="0" l="0"/>
                                      </p:by>
                                    </p:animClr>
                                    <p:animClr clrSpc="hsl" dir="cw">
                                      <p:cBhvr>
                                        <p:cTn id="432" dur="2000" fill="hold"/>
                                        <p:tgtEl>
                                          <p:spTgt spid="17537"/>
                                        </p:tgtEl>
                                        <p:attrNameLst>
                                          <p:attrName>fillcolor</p:attrName>
                                        </p:attrNameLst>
                                      </p:cBhvr>
                                      <p:by>
                                        <p:hsl h="-7200000" s="0" l="0"/>
                                      </p:by>
                                    </p:animClr>
                                    <p:animClr clrSpc="hsl" dir="cw">
                                      <p:cBhvr>
                                        <p:cTn id="433" dur="2000" fill="hold"/>
                                        <p:tgtEl>
                                          <p:spTgt spid="17537"/>
                                        </p:tgtEl>
                                        <p:attrNameLst>
                                          <p:attrName>stroke.color</p:attrName>
                                        </p:attrNameLst>
                                      </p:cBhvr>
                                      <p:by>
                                        <p:hsl h="-7200000" s="0" l="0"/>
                                      </p:by>
                                    </p:animClr>
                                    <p:set>
                                      <p:cBhvr>
                                        <p:cTn id="434" dur="2000" fill="hold"/>
                                        <p:tgtEl>
                                          <p:spTgt spid="17537"/>
                                        </p:tgtEl>
                                        <p:attrNameLst>
                                          <p:attrName>fill.type</p:attrName>
                                        </p:attrNameLst>
                                      </p:cBhvr>
                                      <p:to>
                                        <p:strVal val="solid"/>
                                      </p:to>
                                    </p:set>
                                  </p:childTnLst>
                                </p:cTn>
                              </p:par>
                              <p:par>
                                <p:cTn id="435" presetID="8" presetClass="emph" presetSubtype="0" fill="hold" grpId="0" nodeType="withEffect">
                                  <p:stCondLst>
                                    <p:cond delay="0"/>
                                  </p:stCondLst>
                                  <p:childTnLst>
                                    <p:animRot by="43200000">
                                      <p:cBhvr>
                                        <p:cTn id="436" dur="1000" fill="hold"/>
                                        <p:tgtEl>
                                          <p:spTgt spid="17630"/>
                                        </p:tgtEl>
                                        <p:attrNameLst>
                                          <p:attrName>r</p:attrName>
                                        </p:attrNameLst>
                                      </p:cBhvr>
                                    </p:animRot>
                                  </p:childTnLst>
                                </p:cTn>
                              </p:par>
                              <p:par>
                                <p:cTn id="437" presetID="8" presetClass="emph" presetSubtype="0" fill="hold" grpId="1" nodeType="withEffect">
                                  <p:stCondLst>
                                    <p:cond delay="0"/>
                                  </p:stCondLst>
                                  <p:childTnLst>
                                    <p:animRot by="43200000">
                                      <p:cBhvr>
                                        <p:cTn id="438" dur="1000" fill="hold"/>
                                        <p:tgtEl>
                                          <p:spTgt spid="17631"/>
                                        </p:tgtEl>
                                        <p:attrNameLst>
                                          <p:attrName>r</p:attrName>
                                        </p:attrNameLst>
                                      </p:cBhvr>
                                    </p:animRot>
                                  </p:childTnLst>
                                </p:cTn>
                              </p:par>
                              <p:par>
                                <p:cTn id="439" presetID="8" presetClass="emph" presetSubtype="0" fill="hold" grpId="1" nodeType="withEffect">
                                  <p:stCondLst>
                                    <p:cond delay="0"/>
                                  </p:stCondLst>
                                  <p:childTnLst>
                                    <p:animRot by="43200000">
                                      <p:cBhvr>
                                        <p:cTn id="440" dur="1000" fill="hold"/>
                                        <p:tgtEl>
                                          <p:spTgt spid="17632"/>
                                        </p:tgtEl>
                                        <p:attrNameLst>
                                          <p:attrName>r</p:attrName>
                                        </p:attrNameLst>
                                      </p:cBhvr>
                                    </p:animRot>
                                  </p:childTnLst>
                                </p:cTn>
                              </p:par>
                              <p:par>
                                <p:cTn id="441" presetID="8" presetClass="emph" presetSubtype="0" fill="hold" grpId="1" nodeType="withEffect">
                                  <p:stCondLst>
                                    <p:cond delay="0"/>
                                  </p:stCondLst>
                                  <p:childTnLst>
                                    <p:animRot by="43200000">
                                      <p:cBhvr>
                                        <p:cTn id="442" dur="1000" fill="hold"/>
                                        <p:tgtEl>
                                          <p:spTgt spid="17633"/>
                                        </p:tgtEl>
                                        <p:attrNameLst>
                                          <p:attrName>r</p:attrName>
                                        </p:attrNameLst>
                                      </p:cBhvr>
                                    </p:animRot>
                                  </p:childTnLst>
                                </p:cTn>
                              </p:par>
                              <p:par>
                                <p:cTn id="443" presetID="8" presetClass="emph" presetSubtype="0" fill="hold" grpId="1" nodeType="withEffect">
                                  <p:stCondLst>
                                    <p:cond delay="0"/>
                                  </p:stCondLst>
                                  <p:childTnLst>
                                    <p:animRot by="43200000">
                                      <p:cBhvr>
                                        <p:cTn id="444" dur="1000" fill="hold"/>
                                        <p:tgtEl>
                                          <p:spTgt spid="17634"/>
                                        </p:tgtEl>
                                        <p:attrNameLst>
                                          <p:attrName>r</p:attrName>
                                        </p:attrNameLst>
                                      </p:cBhvr>
                                    </p:animRot>
                                  </p:childTnLst>
                                </p:cTn>
                              </p:par>
                              <p:par>
                                <p:cTn id="445" presetID="8" presetClass="emph" presetSubtype="0" fill="hold" grpId="1" nodeType="withEffect">
                                  <p:stCondLst>
                                    <p:cond delay="0"/>
                                  </p:stCondLst>
                                  <p:childTnLst>
                                    <p:animRot by="43200000">
                                      <p:cBhvr>
                                        <p:cTn id="446" dur="1000" fill="hold"/>
                                        <p:tgtEl>
                                          <p:spTgt spid="17635"/>
                                        </p:tgtEl>
                                        <p:attrNameLst>
                                          <p:attrName>r</p:attrName>
                                        </p:attrNameLst>
                                      </p:cBhvr>
                                    </p:animRot>
                                  </p:childTnLst>
                                </p:cTn>
                              </p:par>
                              <p:par>
                                <p:cTn id="447" presetID="53" presetClass="entr" presetSubtype="0" fill="hold" nodeType="withEffect">
                                  <p:stCondLst>
                                    <p:cond delay="0"/>
                                  </p:stCondLst>
                                  <p:childTnLst>
                                    <p:set>
                                      <p:cBhvr>
                                        <p:cTn id="448" dur="1" fill="hold">
                                          <p:stCondLst>
                                            <p:cond delay="0"/>
                                          </p:stCondLst>
                                        </p:cTn>
                                        <p:tgtEl>
                                          <p:spTgt spid="17636"/>
                                        </p:tgtEl>
                                        <p:attrNameLst>
                                          <p:attrName>style.visibility</p:attrName>
                                        </p:attrNameLst>
                                      </p:cBhvr>
                                      <p:to>
                                        <p:strVal val="visible"/>
                                      </p:to>
                                    </p:set>
                                    <p:anim calcmode="lin" valueType="num">
                                      <p:cBhvr>
                                        <p:cTn id="449" dur="2000" fill="hold"/>
                                        <p:tgtEl>
                                          <p:spTgt spid="17636"/>
                                        </p:tgtEl>
                                        <p:attrNameLst>
                                          <p:attrName>ppt_w</p:attrName>
                                        </p:attrNameLst>
                                      </p:cBhvr>
                                      <p:tavLst>
                                        <p:tav tm="0">
                                          <p:val>
                                            <p:fltVal val="0"/>
                                          </p:val>
                                        </p:tav>
                                        <p:tav tm="100000">
                                          <p:val>
                                            <p:strVal val="#ppt_w"/>
                                          </p:val>
                                        </p:tav>
                                      </p:tavLst>
                                    </p:anim>
                                    <p:anim calcmode="lin" valueType="num">
                                      <p:cBhvr>
                                        <p:cTn id="450" dur="2000" fill="hold"/>
                                        <p:tgtEl>
                                          <p:spTgt spid="17636"/>
                                        </p:tgtEl>
                                        <p:attrNameLst>
                                          <p:attrName>ppt_h</p:attrName>
                                        </p:attrNameLst>
                                      </p:cBhvr>
                                      <p:tavLst>
                                        <p:tav tm="0">
                                          <p:val>
                                            <p:fltVal val="0"/>
                                          </p:val>
                                        </p:tav>
                                        <p:tav tm="100000">
                                          <p:val>
                                            <p:strVal val="#ppt_h"/>
                                          </p:val>
                                        </p:tav>
                                      </p:tavLst>
                                    </p:anim>
                                    <p:animEffect transition="in" filter="fade">
                                      <p:cBhvr>
                                        <p:cTn id="451" dur="2000"/>
                                        <p:tgtEl>
                                          <p:spTgt spid="17636"/>
                                        </p:tgtEl>
                                      </p:cBhvr>
                                    </p:animEffect>
                                  </p:childTnLst>
                                </p:cTn>
                              </p:par>
                            </p:childTnLst>
                          </p:cTn>
                        </p:par>
                      </p:childTnLst>
                    </p:cTn>
                  </p:par>
                  <p:par>
                    <p:cTn id="452" fill="hold" nodeType="clickPar">
                      <p:stCondLst>
                        <p:cond delay="indefinite"/>
                      </p:stCondLst>
                      <p:childTnLst>
                        <p:par>
                          <p:cTn id="453" fill="hold" nodeType="withGroup">
                            <p:stCondLst>
                              <p:cond delay="0"/>
                            </p:stCondLst>
                            <p:childTnLst>
                              <p:par>
                                <p:cTn id="454" presetID="53" presetClass="exit" presetSubtype="0" fill="hold" grpId="1" nodeType="clickEffect">
                                  <p:stCondLst>
                                    <p:cond delay="0"/>
                                  </p:stCondLst>
                                  <p:childTnLst>
                                    <p:anim calcmode="lin" valueType="num">
                                      <p:cBhvr>
                                        <p:cTn id="455" dur="500"/>
                                        <p:tgtEl>
                                          <p:spTgt spid="17630"/>
                                        </p:tgtEl>
                                        <p:attrNameLst>
                                          <p:attrName>ppt_w</p:attrName>
                                        </p:attrNameLst>
                                      </p:cBhvr>
                                      <p:tavLst>
                                        <p:tav tm="0">
                                          <p:val>
                                            <p:strVal val="ppt_w"/>
                                          </p:val>
                                        </p:tav>
                                        <p:tav tm="100000">
                                          <p:val>
                                            <p:fltVal val="0"/>
                                          </p:val>
                                        </p:tav>
                                      </p:tavLst>
                                    </p:anim>
                                    <p:anim calcmode="lin" valueType="num">
                                      <p:cBhvr>
                                        <p:cTn id="456" dur="500"/>
                                        <p:tgtEl>
                                          <p:spTgt spid="17630"/>
                                        </p:tgtEl>
                                        <p:attrNameLst>
                                          <p:attrName>ppt_h</p:attrName>
                                        </p:attrNameLst>
                                      </p:cBhvr>
                                      <p:tavLst>
                                        <p:tav tm="0">
                                          <p:val>
                                            <p:strVal val="ppt_h"/>
                                          </p:val>
                                        </p:tav>
                                        <p:tav tm="100000">
                                          <p:val>
                                            <p:fltVal val="0"/>
                                          </p:val>
                                        </p:tav>
                                      </p:tavLst>
                                    </p:anim>
                                    <p:animEffect transition="out" filter="fade">
                                      <p:cBhvr>
                                        <p:cTn id="457" dur="500"/>
                                        <p:tgtEl>
                                          <p:spTgt spid="17630"/>
                                        </p:tgtEl>
                                      </p:cBhvr>
                                    </p:animEffect>
                                    <p:set>
                                      <p:cBhvr>
                                        <p:cTn id="458" dur="1" fill="hold">
                                          <p:stCondLst>
                                            <p:cond delay="499"/>
                                          </p:stCondLst>
                                        </p:cTn>
                                        <p:tgtEl>
                                          <p:spTgt spid="17630"/>
                                        </p:tgtEl>
                                        <p:attrNameLst>
                                          <p:attrName>style.visibility</p:attrName>
                                        </p:attrNameLst>
                                      </p:cBhvr>
                                      <p:to>
                                        <p:strVal val="hidden"/>
                                      </p:to>
                                    </p:set>
                                  </p:childTnLst>
                                </p:cTn>
                              </p:par>
                              <p:par>
                                <p:cTn id="459" presetID="53" presetClass="exit" presetSubtype="0" fill="hold" grpId="2" nodeType="withEffect">
                                  <p:stCondLst>
                                    <p:cond delay="0"/>
                                  </p:stCondLst>
                                  <p:childTnLst>
                                    <p:anim calcmode="lin" valueType="num">
                                      <p:cBhvr>
                                        <p:cTn id="460" dur="500"/>
                                        <p:tgtEl>
                                          <p:spTgt spid="17631"/>
                                        </p:tgtEl>
                                        <p:attrNameLst>
                                          <p:attrName>ppt_w</p:attrName>
                                        </p:attrNameLst>
                                      </p:cBhvr>
                                      <p:tavLst>
                                        <p:tav tm="0">
                                          <p:val>
                                            <p:strVal val="ppt_w"/>
                                          </p:val>
                                        </p:tav>
                                        <p:tav tm="100000">
                                          <p:val>
                                            <p:fltVal val="0"/>
                                          </p:val>
                                        </p:tav>
                                      </p:tavLst>
                                    </p:anim>
                                    <p:anim calcmode="lin" valueType="num">
                                      <p:cBhvr>
                                        <p:cTn id="461" dur="500"/>
                                        <p:tgtEl>
                                          <p:spTgt spid="17631"/>
                                        </p:tgtEl>
                                        <p:attrNameLst>
                                          <p:attrName>ppt_h</p:attrName>
                                        </p:attrNameLst>
                                      </p:cBhvr>
                                      <p:tavLst>
                                        <p:tav tm="0">
                                          <p:val>
                                            <p:strVal val="ppt_h"/>
                                          </p:val>
                                        </p:tav>
                                        <p:tav tm="100000">
                                          <p:val>
                                            <p:fltVal val="0"/>
                                          </p:val>
                                        </p:tav>
                                      </p:tavLst>
                                    </p:anim>
                                    <p:animEffect transition="out" filter="fade">
                                      <p:cBhvr>
                                        <p:cTn id="462" dur="500"/>
                                        <p:tgtEl>
                                          <p:spTgt spid="17631"/>
                                        </p:tgtEl>
                                      </p:cBhvr>
                                    </p:animEffect>
                                    <p:set>
                                      <p:cBhvr>
                                        <p:cTn id="463" dur="1" fill="hold">
                                          <p:stCondLst>
                                            <p:cond delay="499"/>
                                          </p:stCondLst>
                                        </p:cTn>
                                        <p:tgtEl>
                                          <p:spTgt spid="17631"/>
                                        </p:tgtEl>
                                        <p:attrNameLst>
                                          <p:attrName>style.visibility</p:attrName>
                                        </p:attrNameLst>
                                      </p:cBhvr>
                                      <p:to>
                                        <p:strVal val="hidden"/>
                                      </p:to>
                                    </p:set>
                                  </p:childTnLst>
                                </p:cTn>
                              </p:par>
                              <p:par>
                                <p:cTn id="464" presetID="53" presetClass="exit" presetSubtype="0" fill="hold" grpId="2" nodeType="withEffect">
                                  <p:stCondLst>
                                    <p:cond delay="0"/>
                                  </p:stCondLst>
                                  <p:childTnLst>
                                    <p:anim calcmode="lin" valueType="num">
                                      <p:cBhvr>
                                        <p:cTn id="465" dur="500"/>
                                        <p:tgtEl>
                                          <p:spTgt spid="17632"/>
                                        </p:tgtEl>
                                        <p:attrNameLst>
                                          <p:attrName>ppt_w</p:attrName>
                                        </p:attrNameLst>
                                      </p:cBhvr>
                                      <p:tavLst>
                                        <p:tav tm="0">
                                          <p:val>
                                            <p:strVal val="ppt_w"/>
                                          </p:val>
                                        </p:tav>
                                        <p:tav tm="100000">
                                          <p:val>
                                            <p:fltVal val="0"/>
                                          </p:val>
                                        </p:tav>
                                      </p:tavLst>
                                    </p:anim>
                                    <p:anim calcmode="lin" valueType="num">
                                      <p:cBhvr>
                                        <p:cTn id="466" dur="500"/>
                                        <p:tgtEl>
                                          <p:spTgt spid="17632"/>
                                        </p:tgtEl>
                                        <p:attrNameLst>
                                          <p:attrName>ppt_h</p:attrName>
                                        </p:attrNameLst>
                                      </p:cBhvr>
                                      <p:tavLst>
                                        <p:tav tm="0">
                                          <p:val>
                                            <p:strVal val="ppt_h"/>
                                          </p:val>
                                        </p:tav>
                                        <p:tav tm="100000">
                                          <p:val>
                                            <p:fltVal val="0"/>
                                          </p:val>
                                        </p:tav>
                                      </p:tavLst>
                                    </p:anim>
                                    <p:animEffect transition="out" filter="fade">
                                      <p:cBhvr>
                                        <p:cTn id="467" dur="500"/>
                                        <p:tgtEl>
                                          <p:spTgt spid="17632"/>
                                        </p:tgtEl>
                                      </p:cBhvr>
                                    </p:animEffect>
                                    <p:set>
                                      <p:cBhvr>
                                        <p:cTn id="468" dur="1" fill="hold">
                                          <p:stCondLst>
                                            <p:cond delay="499"/>
                                          </p:stCondLst>
                                        </p:cTn>
                                        <p:tgtEl>
                                          <p:spTgt spid="17632"/>
                                        </p:tgtEl>
                                        <p:attrNameLst>
                                          <p:attrName>style.visibility</p:attrName>
                                        </p:attrNameLst>
                                      </p:cBhvr>
                                      <p:to>
                                        <p:strVal val="hidden"/>
                                      </p:to>
                                    </p:set>
                                  </p:childTnLst>
                                </p:cTn>
                              </p:par>
                              <p:par>
                                <p:cTn id="469" presetID="53" presetClass="exit" presetSubtype="0" fill="hold" grpId="2" nodeType="withEffect">
                                  <p:stCondLst>
                                    <p:cond delay="0"/>
                                  </p:stCondLst>
                                  <p:childTnLst>
                                    <p:anim calcmode="lin" valueType="num">
                                      <p:cBhvr>
                                        <p:cTn id="470" dur="500"/>
                                        <p:tgtEl>
                                          <p:spTgt spid="17633"/>
                                        </p:tgtEl>
                                        <p:attrNameLst>
                                          <p:attrName>ppt_w</p:attrName>
                                        </p:attrNameLst>
                                      </p:cBhvr>
                                      <p:tavLst>
                                        <p:tav tm="0">
                                          <p:val>
                                            <p:strVal val="ppt_w"/>
                                          </p:val>
                                        </p:tav>
                                        <p:tav tm="100000">
                                          <p:val>
                                            <p:fltVal val="0"/>
                                          </p:val>
                                        </p:tav>
                                      </p:tavLst>
                                    </p:anim>
                                    <p:anim calcmode="lin" valueType="num">
                                      <p:cBhvr>
                                        <p:cTn id="471" dur="500"/>
                                        <p:tgtEl>
                                          <p:spTgt spid="17633"/>
                                        </p:tgtEl>
                                        <p:attrNameLst>
                                          <p:attrName>ppt_h</p:attrName>
                                        </p:attrNameLst>
                                      </p:cBhvr>
                                      <p:tavLst>
                                        <p:tav tm="0">
                                          <p:val>
                                            <p:strVal val="ppt_h"/>
                                          </p:val>
                                        </p:tav>
                                        <p:tav tm="100000">
                                          <p:val>
                                            <p:fltVal val="0"/>
                                          </p:val>
                                        </p:tav>
                                      </p:tavLst>
                                    </p:anim>
                                    <p:animEffect transition="out" filter="fade">
                                      <p:cBhvr>
                                        <p:cTn id="472" dur="500"/>
                                        <p:tgtEl>
                                          <p:spTgt spid="17633"/>
                                        </p:tgtEl>
                                      </p:cBhvr>
                                    </p:animEffect>
                                    <p:set>
                                      <p:cBhvr>
                                        <p:cTn id="473" dur="1" fill="hold">
                                          <p:stCondLst>
                                            <p:cond delay="499"/>
                                          </p:stCondLst>
                                        </p:cTn>
                                        <p:tgtEl>
                                          <p:spTgt spid="17633"/>
                                        </p:tgtEl>
                                        <p:attrNameLst>
                                          <p:attrName>style.visibility</p:attrName>
                                        </p:attrNameLst>
                                      </p:cBhvr>
                                      <p:to>
                                        <p:strVal val="hidden"/>
                                      </p:to>
                                    </p:set>
                                  </p:childTnLst>
                                </p:cTn>
                              </p:par>
                              <p:par>
                                <p:cTn id="474" presetID="53" presetClass="exit" presetSubtype="0" fill="hold" grpId="2" nodeType="withEffect">
                                  <p:stCondLst>
                                    <p:cond delay="0"/>
                                  </p:stCondLst>
                                  <p:childTnLst>
                                    <p:anim calcmode="lin" valueType="num">
                                      <p:cBhvr>
                                        <p:cTn id="475" dur="500"/>
                                        <p:tgtEl>
                                          <p:spTgt spid="17634"/>
                                        </p:tgtEl>
                                        <p:attrNameLst>
                                          <p:attrName>ppt_w</p:attrName>
                                        </p:attrNameLst>
                                      </p:cBhvr>
                                      <p:tavLst>
                                        <p:tav tm="0">
                                          <p:val>
                                            <p:strVal val="ppt_w"/>
                                          </p:val>
                                        </p:tav>
                                        <p:tav tm="100000">
                                          <p:val>
                                            <p:fltVal val="0"/>
                                          </p:val>
                                        </p:tav>
                                      </p:tavLst>
                                    </p:anim>
                                    <p:anim calcmode="lin" valueType="num">
                                      <p:cBhvr>
                                        <p:cTn id="476" dur="500"/>
                                        <p:tgtEl>
                                          <p:spTgt spid="17634"/>
                                        </p:tgtEl>
                                        <p:attrNameLst>
                                          <p:attrName>ppt_h</p:attrName>
                                        </p:attrNameLst>
                                      </p:cBhvr>
                                      <p:tavLst>
                                        <p:tav tm="0">
                                          <p:val>
                                            <p:strVal val="ppt_h"/>
                                          </p:val>
                                        </p:tav>
                                        <p:tav tm="100000">
                                          <p:val>
                                            <p:fltVal val="0"/>
                                          </p:val>
                                        </p:tav>
                                      </p:tavLst>
                                    </p:anim>
                                    <p:animEffect transition="out" filter="fade">
                                      <p:cBhvr>
                                        <p:cTn id="477" dur="500"/>
                                        <p:tgtEl>
                                          <p:spTgt spid="17634"/>
                                        </p:tgtEl>
                                      </p:cBhvr>
                                    </p:animEffect>
                                    <p:set>
                                      <p:cBhvr>
                                        <p:cTn id="478" dur="1" fill="hold">
                                          <p:stCondLst>
                                            <p:cond delay="499"/>
                                          </p:stCondLst>
                                        </p:cTn>
                                        <p:tgtEl>
                                          <p:spTgt spid="17634"/>
                                        </p:tgtEl>
                                        <p:attrNameLst>
                                          <p:attrName>style.visibility</p:attrName>
                                        </p:attrNameLst>
                                      </p:cBhvr>
                                      <p:to>
                                        <p:strVal val="hidden"/>
                                      </p:to>
                                    </p:set>
                                  </p:childTnLst>
                                </p:cTn>
                              </p:par>
                              <p:par>
                                <p:cTn id="479" presetID="53" presetClass="exit" presetSubtype="0" fill="hold" grpId="2" nodeType="withEffect">
                                  <p:stCondLst>
                                    <p:cond delay="0"/>
                                  </p:stCondLst>
                                  <p:childTnLst>
                                    <p:anim calcmode="lin" valueType="num">
                                      <p:cBhvr>
                                        <p:cTn id="480" dur="500"/>
                                        <p:tgtEl>
                                          <p:spTgt spid="17635"/>
                                        </p:tgtEl>
                                        <p:attrNameLst>
                                          <p:attrName>ppt_w</p:attrName>
                                        </p:attrNameLst>
                                      </p:cBhvr>
                                      <p:tavLst>
                                        <p:tav tm="0">
                                          <p:val>
                                            <p:strVal val="ppt_w"/>
                                          </p:val>
                                        </p:tav>
                                        <p:tav tm="100000">
                                          <p:val>
                                            <p:fltVal val="0"/>
                                          </p:val>
                                        </p:tav>
                                      </p:tavLst>
                                    </p:anim>
                                    <p:anim calcmode="lin" valueType="num">
                                      <p:cBhvr>
                                        <p:cTn id="481" dur="500"/>
                                        <p:tgtEl>
                                          <p:spTgt spid="17635"/>
                                        </p:tgtEl>
                                        <p:attrNameLst>
                                          <p:attrName>ppt_h</p:attrName>
                                        </p:attrNameLst>
                                      </p:cBhvr>
                                      <p:tavLst>
                                        <p:tav tm="0">
                                          <p:val>
                                            <p:strVal val="ppt_h"/>
                                          </p:val>
                                        </p:tav>
                                        <p:tav tm="100000">
                                          <p:val>
                                            <p:fltVal val="0"/>
                                          </p:val>
                                        </p:tav>
                                      </p:tavLst>
                                    </p:anim>
                                    <p:animEffect transition="out" filter="fade">
                                      <p:cBhvr>
                                        <p:cTn id="482" dur="500"/>
                                        <p:tgtEl>
                                          <p:spTgt spid="17635"/>
                                        </p:tgtEl>
                                      </p:cBhvr>
                                    </p:animEffect>
                                    <p:set>
                                      <p:cBhvr>
                                        <p:cTn id="483" dur="1" fill="hold">
                                          <p:stCondLst>
                                            <p:cond delay="499"/>
                                          </p:stCondLst>
                                        </p:cTn>
                                        <p:tgtEl>
                                          <p:spTgt spid="17635"/>
                                        </p:tgtEl>
                                        <p:attrNameLst>
                                          <p:attrName>style.visibility</p:attrName>
                                        </p:attrNameLst>
                                      </p:cBhvr>
                                      <p:to>
                                        <p:strVal val="hidden"/>
                                      </p:to>
                                    </p:set>
                                  </p:childTnLst>
                                </p:cTn>
                              </p:par>
                              <p:par>
                                <p:cTn id="484" presetID="53" presetClass="entr" presetSubtype="0" fill="hold" nodeType="withEffect">
                                  <p:stCondLst>
                                    <p:cond delay="0"/>
                                  </p:stCondLst>
                                  <p:childTnLst>
                                    <p:set>
                                      <p:cBhvr>
                                        <p:cTn id="485" dur="1" fill="hold">
                                          <p:stCondLst>
                                            <p:cond delay="0"/>
                                          </p:stCondLst>
                                        </p:cTn>
                                        <p:tgtEl>
                                          <p:spTgt spid="17639"/>
                                        </p:tgtEl>
                                        <p:attrNameLst>
                                          <p:attrName>style.visibility</p:attrName>
                                        </p:attrNameLst>
                                      </p:cBhvr>
                                      <p:to>
                                        <p:strVal val="visible"/>
                                      </p:to>
                                    </p:set>
                                    <p:anim calcmode="lin" valueType="num">
                                      <p:cBhvr>
                                        <p:cTn id="486" dur="500" fill="hold"/>
                                        <p:tgtEl>
                                          <p:spTgt spid="17639"/>
                                        </p:tgtEl>
                                        <p:attrNameLst>
                                          <p:attrName>ppt_w</p:attrName>
                                        </p:attrNameLst>
                                      </p:cBhvr>
                                      <p:tavLst>
                                        <p:tav tm="0">
                                          <p:val>
                                            <p:fltVal val="0"/>
                                          </p:val>
                                        </p:tav>
                                        <p:tav tm="100000">
                                          <p:val>
                                            <p:strVal val="#ppt_w"/>
                                          </p:val>
                                        </p:tav>
                                      </p:tavLst>
                                    </p:anim>
                                    <p:anim calcmode="lin" valueType="num">
                                      <p:cBhvr>
                                        <p:cTn id="487" dur="500" fill="hold"/>
                                        <p:tgtEl>
                                          <p:spTgt spid="17639"/>
                                        </p:tgtEl>
                                        <p:attrNameLst>
                                          <p:attrName>ppt_h</p:attrName>
                                        </p:attrNameLst>
                                      </p:cBhvr>
                                      <p:tavLst>
                                        <p:tav tm="0">
                                          <p:val>
                                            <p:fltVal val="0"/>
                                          </p:val>
                                        </p:tav>
                                        <p:tav tm="100000">
                                          <p:val>
                                            <p:strVal val="#ppt_h"/>
                                          </p:val>
                                        </p:tav>
                                      </p:tavLst>
                                    </p:anim>
                                    <p:animEffect transition="in" filter="fade">
                                      <p:cBhvr>
                                        <p:cTn id="488" dur="500"/>
                                        <p:tgtEl>
                                          <p:spTgt spid="17639"/>
                                        </p:tgtEl>
                                      </p:cBhvr>
                                    </p:animEffect>
                                  </p:childTnLst>
                                  <p:subTnLst>
                                    <p:audio>
                                      <p:cMediaNode>
                                        <p:cTn display="0" masterRel="sameClick">
                                          <p:stCondLst>
                                            <p:cond evt="begin" delay="0">
                                              <p:tn val="484"/>
                                            </p:cond>
                                          </p:stCondLst>
                                          <p:endCondLst>
                                            <p:cond evt="onStopAudio" delay="0">
                                              <p:tgtEl>
                                                <p:sldTgt/>
                                              </p:tgtEl>
                                            </p:cond>
                                          </p:endCondLst>
                                        </p:cTn>
                                        <p:tgtEl>
                                          <p:sndTgt r:embed="rId3" name="applause.wav"/>
                                        </p:tgtEl>
                                      </p:cMediaNode>
                                    </p:audio>
                                  </p:subTnLst>
                                </p:cTn>
                              </p:par>
                              <p:par>
                                <p:cTn id="489" presetID="4" presetClass="entr" presetSubtype="16" fill="hold" nodeType="withEffect">
                                  <p:stCondLst>
                                    <p:cond delay="0"/>
                                  </p:stCondLst>
                                  <p:childTnLst>
                                    <p:set>
                                      <p:cBhvr>
                                        <p:cTn id="490" dur="1" fill="hold">
                                          <p:stCondLst>
                                            <p:cond delay="0"/>
                                          </p:stCondLst>
                                        </p:cTn>
                                        <p:tgtEl>
                                          <p:spTgt spid="17755"/>
                                        </p:tgtEl>
                                        <p:attrNameLst>
                                          <p:attrName>style.visibility</p:attrName>
                                        </p:attrNameLst>
                                      </p:cBhvr>
                                      <p:to>
                                        <p:strVal val="visible"/>
                                      </p:to>
                                    </p:set>
                                    <p:animEffect transition="in" filter="box(in)">
                                      <p:cBhvr>
                                        <p:cTn id="491" dur="3000"/>
                                        <p:tgtEl>
                                          <p:spTgt spid="17755"/>
                                        </p:tgtEl>
                                      </p:cBhvr>
                                    </p:animEffect>
                                  </p:childTnLst>
                                </p:cTn>
                              </p:par>
                            </p:childTnLst>
                          </p:cTn>
                        </p:par>
                      </p:childTnLst>
                    </p:cTn>
                  </p:par>
                  <p:par>
                    <p:cTn id="492" fill="hold" nodeType="clickPar">
                      <p:stCondLst>
                        <p:cond delay="indefinite"/>
                      </p:stCondLst>
                      <p:childTnLst>
                        <p:par>
                          <p:cTn id="493" fill="hold" nodeType="withGroup">
                            <p:stCondLst>
                              <p:cond delay="0"/>
                            </p:stCondLst>
                            <p:childTnLst>
                              <p:par>
                                <p:cTn id="494" presetID="4" presetClass="exit" presetSubtype="16" fill="hold" nodeType="clickEffect">
                                  <p:stCondLst>
                                    <p:cond delay="0"/>
                                  </p:stCondLst>
                                  <p:childTnLst>
                                    <p:animEffect transition="out" filter="box(in)">
                                      <p:cBhvr>
                                        <p:cTn id="495" dur="500"/>
                                        <p:tgtEl>
                                          <p:spTgt spid="17755"/>
                                        </p:tgtEl>
                                      </p:cBhvr>
                                    </p:animEffect>
                                    <p:set>
                                      <p:cBhvr>
                                        <p:cTn id="496" dur="1" fill="hold">
                                          <p:stCondLst>
                                            <p:cond delay="499"/>
                                          </p:stCondLst>
                                        </p:cTn>
                                        <p:tgtEl>
                                          <p:spTgt spid="17755"/>
                                        </p:tgtEl>
                                        <p:attrNameLst>
                                          <p:attrName>style.visibility</p:attrName>
                                        </p:attrNameLst>
                                      </p:cBhvr>
                                      <p:to>
                                        <p:strVal val="hidden"/>
                                      </p:to>
                                    </p:set>
                                  </p:childTnLst>
                                </p:cTn>
                              </p:par>
                              <p:par>
                                <p:cTn id="497" presetID="8" presetClass="entr" presetSubtype="16" fill="hold" grpId="0" nodeType="withEffect">
                                  <p:stCondLst>
                                    <p:cond delay="0"/>
                                  </p:stCondLst>
                                  <p:childTnLst>
                                    <p:set>
                                      <p:cBhvr>
                                        <p:cTn id="498" dur="1" fill="hold">
                                          <p:stCondLst>
                                            <p:cond delay="0"/>
                                          </p:stCondLst>
                                        </p:cTn>
                                        <p:tgtEl>
                                          <p:spTgt spid="17655"/>
                                        </p:tgtEl>
                                        <p:attrNameLst>
                                          <p:attrName>style.visibility</p:attrName>
                                        </p:attrNameLst>
                                      </p:cBhvr>
                                      <p:to>
                                        <p:strVal val="visible"/>
                                      </p:to>
                                    </p:set>
                                    <p:animEffect transition="in" filter="diamond(in)">
                                      <p:cBhvr>
                                        <p:cTn id="499" dur="500"/>
                                        <p:tgtEl>
                                          <p:spTgt spid="17655"/>
                                        </p:tgtEl>
                                      </p:cBhvr>
                                    </p:animEffect>
                                  </p:childTnLst>
                                </p:cTn>
                              </p:par>
                              <p:par>
                                <p:cTn id="500" presetID="8" presetClass="emph" presetSubtype="0" fill="hold" grpId="1" nodeType="withEffect">
                                  <p:stCondLst>
                                    <p:cond delay="0"/>
                                  </p:stCondLst>
                                  <p:childTnLst>
                                    <p:animRot by="43200000">
                                      <p:cBhvr>
                                        <p:cTn id="501" dur="1000" fill="hold"/>
                                        <p:tgtEl>
                                          <p:spTgt spid="17655"/>
                                        </p:tgtEl>
                                        <p:attrNameLst>
                                          <p:attrName>r</p:attrName>
                                        </p:attrNameLst>
                                      </p:cBhvr>
                                    </p:animRot>
                                  </p:childTnLst>
                                </p:cTn>
                              </p:par>
                              <p:par>
                                <p:cTn id="502" presetID="53" presetClass="exit" presetSubtype="0" fill="hold" nodeType="withEffect">
                                  <p:stCondLst>
                                    <p:cond delay="0"/>
                                  </p:stCondLst>
                                  <p:childTnLst>
                                    <p:anim calcmode="lin" valueType="num">
                                      <p:cBhvr>
                                        <p:cTn id="503" dur="500"/>
                                        <p:tgtEl>
                                          <p:spTgt spid="17636"/>
                                        </p:tgtEl>
                                        <p:attrNameLst>
                                          <p:attrName>ppt_w</p:attrName>
                                        </p:attrNameLst>
                                      </p:cBhvr>
                                      <p:tavLst>
                                        <p:tav tm="0">
                                          <p:val>
                                            <p:strVal val="ppt_w"/>
                                          </p:val>
                                        </p:tav>
                                        <p:tav tm="100000">
                                          <p:val>
                                            <p:fltVal val="0"/>
                                          </p:val>
                                        </p:tav>
                                      </p:tavLst>
                                    </p:anim>
                                    <p:anim calcmode="lin" valueType="num">
                                      <p:cBhvr>
                                        <p:cTn id="504" dur="500"/>
                                        <p:tgtEl>
                                          <p:spTgt spid="17636"/>
                                        </p:tgtEl>
                                        <p:attrNameLst>
                                          <p:attrName>ppt_h</p:attrName>
                                        </p:attrNameLst>
                                      </p:cBhvr>
                                      <p:tavLst>
                                        <p:tav tm="0">
                                          <p:val>
                                            <p:strVal val="ppt_h"/>
                                          </p:val>
                                        </p:tav>
                                        <p:tav tm="100000">
                                          <p:val>
                                            <p:fltVal val="0"/>
                                          </p:val>
                                        </p:tav>
                                      </p:tavLst>
                                    </p:anim>
                                    <p:animEffect transition="out" filter="fade">
                                      <p:cBhvr>
                                        <p:cTn id="505" dur="500"/>
                                        <p:tgtEl>
                                          <p:spTgt spid="17636"/>
                                        </p:tgtEl>
                                      </p:cBhvr>
                                    </p:animEffect>
                                    <p:set>
                                      <p:cBhvr>
                                        <p:cTn id="506" dur="1" fill="hold">
                                          <p:stCondLst>
                                            <p:cond delay="499"/>
                                          </p:stCondLst>
                                        </p:cTn>
                                        <p:tgtEl>
                                          <p:spTgt spid="17636"/>
                                        </p:tgtEl>
                                        <p:attrNameLst>
                                          <p:attrName>style.visibility</p:attrName>
                                        </p:attrNameLst>
                                      </p:cBhvr>
                                      <p:to>
                                        <p:strVal val="hidden"/>
                                      </p:to>
                                    </p:set>
                                  </p:childTnLst>
                                </p:cTn>
                              </p:par>
                            </p:childTnLst>
                          </p:cTn>
                        </p:par>
                      </p:childTnLst>
                    </p:cTn>
                  </p:par>
                  <p:par>
                    <p:cTn id="507" fill="hold" nodeType="clickPar">
                      <p:stCondLst>
                        <p:cond delay="indefinite"/>
                      </p:stCondLst>
                      <p:childTnLst>
                        <p:par>
                          <p:cTn id="508" fill="hold" nodeType="withGroup">
                            <p:stCondLst>
                              <p:cond delay="0"/>
                            </p:stCondLst>
                            <p:childTnLst>
                              <p:par>
                                <p:cTn id="509" presetID="22" presetClass="emph" presetSubtype="0" fill="hold" grpId="0" nodeType="clickEffect">
                                  <p:stCondLst>
                                    <p:cond delay="0"/>
                                  </p:stCondLst>
                                  <p:childTnLst>
                                    <p:animClr clrSpc="hsl" dir="cw">
                                      <p:cBhvr override="childStyle">
                                        <p:cTn id="510" dur="3000" fill="hold"/>
                                        <p:tgtEl>
                                          <p:spTgt spid="17538"/>
                                        </p:tgtEl>
                                        <p:attrNameLst>
                                          <p:attrName>style.color</p:attrName>
                                        </p:attrNameLst>
                                      </p:cBhvr>
                                      <p:by>
                                        <p:hsl h="-7200000" s="0" l="0"/>
                                      </p:by>
                                    </p:animClr>
                                    <p:animClr clrSpc="hsl" dir="cw">
                                      <p:cBhvr>
                                        <p:cTn id="511" dur="3000" fill="hold"/>
                                        <p:tgtEl>
                                          <p:spTgt spid="17538"/>
                                        </p:tgtEl>
                                        <p:attrNameLst>
                                          <p:attrName>fillcolor</p:attrName>
                                        </p:attrNameLst>
                                      </p:cBhvr>
                                      <p:by>
                                        <p:hsl h="-7200000" s="0" l="0"/>
                                      </p:by>
                                    </p:animClr>
                                    <p:animClr clrSpc="hsl" dir="cw">
                                      <p:cBhvr>
                                        <p:cTn id="512" dur="3000" fill="hold"/>
                                        <p:tgtEl>
                                          <p:spTgt spid="17538"/>
                                        </p:tgtEl>
                                        <p:attrNameLst>
                                          <p:attrName>stroke.color</p:attrName>
                                        </p:attrNameLst>
                                      </p:cBhvr>
                                      <p:by>
                                        <p:hsl h="-7200000" s="0" l="0"/>
                                      </p:by>
                                    </p:animClr>
                                    <p:set>
                                      <p:cBhvr>
                                        <p:cTn id="513" dur="3000" fill="hold"/>
                                        <p:tgtEl>
                                          <p:spTgt spid="17538"/>
                                        </p:tgtEl>
                                        <p:attrNameLst>
                                          <p:attrName>fill.type</p:attrName>
                                        </p:attrNameLst>
                                      </p:cBhvr>
                                      <p:to>
                                        <p:strVal val="solid"/>
                                      </p:to>
                                    </p:set>
                                  </p:childTnLst>
                                </p:cTn>
                              </p:par>
                              <p:par>
                                <p:cTn id="514" presetID="8" presetClass="entr" presetSubtype="16" fill="hold" grpId="0" nodeType="withEffect">
                                  <p:stCondLst>
                                    <p:cond delay="0"/>
                                  </p:stCondLst>
                                  <p:childTnLst>
                                    <p:set>
                                      <p:cBhvr>
                                        <p:cTn id="515" dur="1" fill="hold">
                                          <p:stCondLst>
                                            <p:cond delay="0"/>
                                          </p:stCondLst>
                                        </p:cTn>
                                        <p:tgtEl>
                                          <p:spTgt spid="17657"/>
                                        </p:tgtEl>
                                        <p:attrNameLst>
                                          <p:attrName>style.visibility</p:attrName>
                                        </p:attrNameLst>
                                      </p:cBhvr>
                                      <p:to>
                                        <p:strVal val="visible"/>
                                      </p:to>
                                    </p:set>
                                    <p:animEffect transition="in" filter="diamond(in)">
                                      <p:cBhvr>
                                        <p:cTn id="516" dur="500"/>
                                        <p:tgtEl>
                                          <p:spTgt spid="17657"/>
                                        </p:tgtEl>
                                      </p:cBhvr>
                                    </p:animEffect>
                                  </p:childTnLst>
                                </p:cTn>
                              </p:par>
                              <p:par>
                                <p:cTn id="517" presetID="8" presetClass="entr" presetSubtype="16" fill="hold" grpId="0" nodeType="withEffect">
                                  <p:stCondLst>
                                    <p:cond delay="0"/>
                                  </p:stCondLst>
                                  <p:childTnLst>
                                    <p:set>
                                      <p:cBhvr>
                                        <p:cTn id="518" dur="1" fill="hold">
                                          <p:stCondLst>
                                            <p:cond delay="0"/>
                                          </p:stCondLst>
                                        </p:cTn>
                                        <p:tgtEl>
                                          <p:spTgt spid="17658"/>
                                        </p:tgtEl>
                                        <p:attrNameLst>
                                          <p:attrName>style.visibility</p:attrName>
                                        </p:attrNameLst>
                                      </p:cBhvr>
                                      <p:to>
                                        <p:strVal val="visible"/>
                                      </p:to>
                                    </p:set>
                                    <p:animEffect transition="in" filter="diamond(in)">
                                      <p:cBhvr>
                                        <p:cTn id="519" dur="500"/>
                                        <p:tgtEl>
                                          <p:spTgt spid="17658"/>
                                        </p:tgtEl>
                                      </p:cBhvr>
                                    </p:animEffect>
                                  </p:childTnLst>
                                </p:cTn>
                              </p:par>
                              <p:par>
                                <p:cTn id="520" presetID="8" presetClass="entr" presetSubtype="16" fill="hold" grpId="0" nodeType="withEffect">
                                  <p:stCondLst>
                                    <p:cond delay="0"/>
                                  </p:stCondLst>
                                  <p:childTnLst>
                                    <p:set>
                                      <p:cBhvr>
                                        <p:cTn id="521" dur="1" fill="hold">
                                          <p:stCondLst>
                                            <p:cond delay="0"/>
                                          </p:stCondLst>
                                        </p:cTn>
                                        <p:tgtEl>
                                          <p:spTgt spid="17659"/>
                                        </p:tgtEl>
                                        <p:attrNameLst>
                                          <p:attrName>style.visibility</p:attrName>
                                        </p:attrNameLst>
                                      </p:cBhvr>
                                      <p:to>
                                        <p:strVal val="visible"/>
                                      </p:to>
                                    </p:set>
                                    <p:animEffect transition="in" filter="diamond(in)">
                                      <p:cBhvr>
                                        <p:cTn id="522" dur="500"/>
                                        <p:tgtEl>
                                          <p:spTgt spid="17659"/>
                                        </p:tgtEl>
                                      </p:cBhvr>
                                    </p:animEffect>
                                  </p:childTnLst>
                                </p:cTn>
                              </p:par>
                              <p:par>
                                <p:cTn id="523" presetID="8" presetClass="entr" presetSubtype="16" fill="hold" grpId="0" nodeType="withEffect">
                                  <p:stCondLst>
                                    <p:cond delay="0"/>
                                  </p:stCondLst>
                                  <p:childTnLst>
                                    <p:set>
                                      <p:cBhvr>
                                        <p:cTn id="524" dur="1" fill="hold">
                                          <p:stCondLst>
                                            <p:cond delay="0"/>
                                          </p:stCondLst>
                                        </p:cTn>
                                        <p:tgtEl>
                                          <p:spTgt spid="17660"/>
                                        </p:tgtEl>
                                        <p:attrNameLst>
                                          <p:attrName>style.visibility</p:attrName>
                                        </p:attrNameLst>
                                      </p:cBhvr>
                                      <p:to>
                                        <p:strVal val="visible"/>
                                      </p:to>
                                    </p:set>
                                    <p:animEffect transition="in" filter="diamond(in)">
                                      <p:cBhvr>
                                        <p:cTn id="525" dur="500"/>
                                        <p:tgtEl>
                                          <p:spTgt spid="17660"/>
                                        </p:tgtEl>
                                      </p:cBhvr>
                                    </p:animEffect>
                                  </p:childTnLst>
                                </p:cTn>
                              </p:par>
                              <p:par>
                                <p:cTn id="526" presetID="8" presetClass="entr" presetSubtype="16" fill="hold" grpId="0" nodeType="withEffect">
                                  <p:stCondLst>
                                    <p:cond delay="0"/>
                                  </p:stCondLst>
                                  <p:childTnLst>
                                    <p:set>
                                      <p:cBhvr>
                                        <p:cTn id="527" dur="1" fill="hold">
                                          <p:stCondLst>
                                            <p:cond delay="0"/>
                                          </p:stCondLst>
                                        </p:cTn>
                                        <p:tgtEl>
                                          <p:spTgt spid="17661"/>
                                        </p:tgtEl>
                                        <p:attrNameLst>
                                          <p:attrName>style.visibility</p:attrName>
                                        </p:attrNameLst>
                                      </p:cBhvr>
                                      <p:to>
                                        <p:strVal val="visible"/>
                                      </p:to>
                                    </p:set>
                                    <p:animEffect transition="in" filter="diamond(in)">
                                      <p:cBhvr>
                                        <p:cTn id="528" dur="500"/>
                                        <p:tgtEl>
                                          <p:spTgt spid="17661"/>
                                        </p:tgtEl>
                                      </p:cBhvr>
                                    </p:animEffect>
                                  </p:childTnLst>
                                </p:cTn>
                              </p:par>
                              <p:par>
                                <p:cTn id="529" presetID="8" presetClass="emph" presetSubtype="0" fill="hold" grpId="1" nodeType="withEffect">
                                  <p:stCondLst>
                                    <p:cond delay="0"/>
                                  </p:stCondLst>
                                  <p:childTnLst>
                                    <p:animRot by="43200000">
                                      <p:cBhvr>
                                        <p:cTn id="530" dur="1000" fill="hold"/>
                                        <p:tgtEl>
                                          <p:spTgt spid="17657"/>
                                        </p:tgtEl>
                                        <p:attrNameLst>
                                          <p:attrName>r</p:attrName>
                                        </p:attrNameLst>
                                      </p:cBhvr>
                                    </p:animRot>
                                  </p:childTnLst>
                                </p:cTn>
                              </p:par>
                              <p:par>
                                <p:cTn id="531" presetID="8" presetClass="emph" presetSubtype="0" fill="hold" grpId="1" nodeType="withEffect">
                                  <p:stCondLst>
                                    <p:cond delay="0"/>
                                  </p:stCondLst>
                                  <p:childTnLst>
                                    <p:animRot by="43200000">
                                      <p:cBhvr>
                                        <p:cTn id="532" dur="1000" fill="hold"/>
                                        <p:tgtEl>
                                          <p:spTgt spid="17658"/>
                                        </p:tgtEl>
                                        <p:attrNameLst>
                                          <p:attrName>r</p:attrName>
                                        </p:attrNameLst>
                                      </p:cBhvr>
                                    </p:animRot>
                                  </p:childTnLst>
                                </p:cTn>
                              </p:par>
                              <p:par>
                                <p:cTn id="533" presetID="8" presetClass="emph" presetSubtype="0" fill="hold" grpId="1" nodeType="withEffect">
                                  <p:stCondLst>
                                    <p:cond delay="0"/>
                                  </p:stCondLst>
                                  <p:childTnLst>
                                    <p:animRot by="43200000">
                                      <p:cBhvr>
                                        <p:cTn id="534" dur="1000" fill="hold"/>
                                        <p:tgtEl>
                                          <p:spTgt spid="17659"/>
                                        </p:tgtEl>
                                        <p:attrNameLst>
                                          <p:attrName>r</p:attrName>
                                        </p:attrNameLst>
                                      </p:cBhvr>
                                    </p:animRot>
                                  </p:childTnLst>
                                </p:cTn>
                              </p:par>
                              <p:par>
                                <p:cTn id="535" presetID="8" presetClass="emph" presetSubtype="0" fill="hold" grpId="1" nodeType="withEffect">
                                  <p:stCondLst>
                                    <p:cond delay="0"/>
                                  </p:stCondLst>
                                  <p:childTnLst>
                                    <p:animRot by="43200000">
                                      <p:cBhvr>
                                        <p:cTn id="536" dur="1000" fill="hold"/>
                                        <p:tgtEl>
                                          <p:spTgt spid="17660"/>
                                        </p:tgtEl>
                                        <p:attrNameLst>
                                          <p:attrName>r</p:attrName>
                                        </p:attrNameLst>
                                      </p:cBhvr>
                                    </p:animRot>
                                  </p:childTnLst>
                                </p:cTn>
                              </p:par>
                              <p:par>
                                <p:cTn id="537" presetID="8" presetClass="emph" presetSubtype="0" fill="hold" grpId="1" nodeType="withEffect">
                                  <p:stCondLst>
                                    <p:cond delay="0"/>
                                  </p:stCondLst>
                                  <p:childTnLst>
                                    <p:animRot by="43200000">
                                      <p:cBhvr>
                                        <p:cTn id="538" dur="1000" fill="hold"/>
                                        <p:tgtEl>
                                          <p:spTgt spid="17661"/>
                                        </p:tgtEl>
                                        <p:attrNameLst>
                                          <p:attrName>r</p:attrName>
                                        </p:attrNameLst>
                                      </p:cBhvr>
                                    </p:animRot>
                                  </p:childTnLst>
                                </p:cTn>
                              </p:par>
                              <p:par>
                                <p:cTn id="539" presetID="8" presetClass="emph" presetSubtype="0" fill="hold" grpId="1" nodeType="withEffect">
                                  <p:stCondLst>
                                    <p:cond delay="0"/>
                                  </p:stCondLst>
                                  <p:childTnLst>
                                    <p:animRot by="43200000">
                                      <p:cBhvr>
                                        <p:cTn id="540" dur="1000" fill="hold"/>
                                        <p:tgtEl>
                                          <p:spTgt spid="17656"/>
                                        </p:tgtEl>
                                        <p:attrNameLst>
                                          <p:attrName>r</p:attrName>
                                        </p:attrNameLst>
                                      </p:cBhvr>
                                    </p:animRot>
                                  </p:childTnLst>
                                </p:cTn>
                              </p:par>
                              <p:par>
                                <p:cTn id="541" presetID="53" presetClass="entr" presetSubtype="0" fill="hold" nodeType="withEffect">
                                  <p:stCondLst>
                                    <p:cond delay="0"/>
                                  </p:stCondLst>
                                  <p:childTnLst>
                                    <p:set>
                                      <p:cBhvr>
                                        <p:cTn id="542" dur="1" fill="hold">
                                          <p:stCondLst>
                                            <p:cond delay="0"/>
                                          </p:stCondLst>
                                        </p:cTn>
                                        <p:tgtEl>
                                          <p:spTgt spid="17662"/>
                                        </p:tgtEl>
                                        <p:attrNameLst>
                                          <p:attrName>style.visibility</p:attrName>
                                        </p:attrNameLst>
                                      </p:cBhvr>
                                      <p:to>
                                        <p:strVal val="visible"/>
                                      </p:to>
                                    </p:set>
                                    <p:anim calcmode="lin" valueType="num">
                                      <p:cBhvr>
                                        <p:cTn id="543" dur="500" fill="hold"/>
                                        <p:tgtEl>
                                          <p:spTgt spid="17662"/>
                                        </p:tgtEl>
                                        <p:attrNameLst>
                                          <p:attrName>ppt_w</p:attrName>
                                        </p:attrNameLst>
                                      </p:cBhvr>
                                      <p:tavLst>
                                        <p:tav tm="0">
                                          <p:val>
                                            <p:fltVal val="0"/>
                                          </p:val>
                                        </p:tav>
                                        <p:tav tm="100000">
                                          <p:val>
                                            <p:strVal val="#ppt_w"/>
                                          </p:val>
                                        </p:tav>
                                      </p:tavLst>
                                    </p:anim>
                                    <p:anim calcmode="lin" valueType="num">
                                      <p:cBhvr>
                                        <p:cTn id="544" dur="500" fill="hold"/>
                                        <p:tgtEl>
                                          <p:spTgt spid="17662"/>
                                        </p:tgtEl>
                                        <p:attrNameLst>
                                          <p:attrName>ppt_h</p:attrName>
                                        </p:attrNameLst>
                                      </p:cBhvr>
                                      <p:tavLst>
                                        <p:tav tm="0">
                                          <p:val>
                                            <p:fltVal val="0"/>
                                          </p:val>
                                        </p:tav>
                                        <p:tav tm="100000">
                                          <p:val>
                                            <p:strVal val="#ppt_h"/>
                                          </p:val>
                                        </p:tav>
                                      </p:tavLst>
                                    </p:anim>
                                    <p:animEffect transition="in" filter="fade">
                                      <p:cBhvr>
                                        <p:cTn id="545" dur="500"/>
                                        <p:tgtEl>
                                          <p:spTgt spid="17662"/>
                                        </p:tgtEl>
                                      </p:cBhvr>
                                    </p:animEffect>
                                  </p:childTnLst>
                                </p:cTn>
                              </p:par>
                            </p:childTnLst>
                          </p:cTn>
                        </p:par>
                      </p:childTnLst>
                    </p:cTn>
                  </p:par>
                  <p:par>
                    <p:cTn id="546" fill="hold" nodeType="clickPar">
                      <p:stCondLst>
                        <p:cond delay="indefinite"/>
                      </p:stCondLst>
                      <p:childTnLst>
                        <p:par>
                          <p:cTn id="547" fill="hold" nodeType="withGroup">
                            <p:stCondLst>
                              <p:cond delay="0"/>
                            </p:stCondLst>
                            <p:childTnLst>
                              <p:par>
                                <p:cTn id="548" presetID="53" presetClass="exit" presetSubtype="0" fill="hold" grpId="2" nodeType="clickEffect">
                                  <p:stCondLst>
                                    <p:cond delay="0"/>
                                  </p:stCondLst>
                                  <p:childTnLst>
                                    <p:anim calcmode="lin" valueType="num">
                                      <p:cBhvr>
                                        <p:cTn id="549" dur="500"/>
                                        <p:tgtEl>
                                          <p:spTgt spid="17657"/>
                                        </p:tgtEl>
                                        <p:attrNameLst>
                                          <p:attrName>ppt_w</p:attrName>
                                        </p:attrNameLst>
                                      </p:cBhvr>
                                      <p:tavLst>
                                        <p:tav tm="0">
                                          <p:val>
                                            <p:strVal val="ppt_w"/>
                                          </p:val>
                                        </p:tav>
                                        <p:tav tm="100000">
                                          <p:val>
                                            <p:fltVal val="0"/>
                                          </p:val>
                                        </p:tav>
                                      </p:tavLst>
                                    </p:anim>
                                    <p:anim calcmode="lin" valueType="num">
                                      <p:cBhvr>
                                        <p:cTn id="550" dur="500"/>
                                        <p:tgtEl>
                                          <p:spTgt spid="17657"/>
                                        </p:tgtEl>
                                        <p:attrNameLst>
                                          <p:attrName>ppt_h</p:attrName>
                                        </p:attrNameLst>
                                      </p:cBhvr>
                                      <p:tavLst>
                                        <p:tav tm="0">
                                          <p:val>
                                            <p:strVal val="ppt_h"/>
                                          </p:val>
                                        </p:tav>
                                        <p:tav tm="100000">
                                          <p:val>
                                            <p:fltVal val="0"/>
                                          </p:val>
                                        </p:tav>
                                      </p:tavLst>
                                    </p:anim>
                                    <p:animEffect transition="out" filter="fade">
                                      <p:cBhvr>
                                        <p:cTn id="551" dur="500"/>
                                        <p:tgtEl>
                                          <p:spTgt spid="17657"/>
                                        </p:tgtEl>
                                      </p:cBhvr>
                                    </p:animEffect>
                                    <p:set>
                                      <p:cBhvr>
                                        <p:cTn id="552" dur="1" fill="hold">
                                          <p:stCondLst>
                                            <p:cond delay="499"/>
                                          </p:stCondLst>
                                        </p:cTn>
                                        <p:tgtEl>
                                          <p:spTgt spid="17657"/>
                                        </p:tgtEl>
                                        <p:attrNameLst>
                                          <p:attrName>style.visibility</p:attrName>
                                        </p:attrNameLst>
                                      </p:cBhvr>
                                      <p:to>
                                        <p:strVal val="hidden"/>
                                      </p:to>
                                    </p:set>
                                  </p:childTnLst>
                                </p:cTn>
                              </p:par>
                              <p:par>
                                <p:cTn id="553" presetID="53" presetClass="exit" presetSubtype="0" fill="hold" grpId="2" nodeType="withEffect">
                                  <p:stCondLst>
                                    <p:cond delay="0"/>
                                  </p:stCondLst>
                                  <p:childTnLst>
                                    <p:anim calcmode="lin" valueType="num">
                                      <p:cBhvr>
                                        <p:cTn id="554" dur="500"/>
                                        <p:tgtEl>
                                          <p:spTgt spid="17658"/>
                                        </p:tgtEl>
                                        <p:attrNameLst>
                                          <p:attrName>ppt_w</p:attrName>
                                        </p:attrNameLst>
                                      </p:cBhvr>
                                      <p:tavLst>
                                        <p:tav tm="0">
                                          <p:val>
                                            <p:strVal val="ppt_w"/>
                                          </p:val>
                                        </p:tav>
                                        <p:tav tm="100000">
                                          <p:val>
                                            <p:fltVal val="0"/>
                                          </p:val>
                                        </p:tav>
                                      </p:tavLst>
                                    </p:anim>
                                    <p:anim calcmode="lin" valueType="num">
                                      <p:cBhvr>
                                        <p:cTn id="555" dur="500"/>
                                        <p:tgtEl>
                                          <p:spTgt spid="17658"/>
                                        </p:tgtEl>
                                        <p:attrNameLst>
                                          <p:attrName>ppt_h</p:attrName>
                                        </p:attrNameLst>
                                      </p:cBhvr>
                                      <p:tavLst>
                                        <p:tav tm="0">
                                          <p:val>
                                            <p:strVal val="ppt_h"/>
                                          </p:val>
                                        </p:tav>
                                        <p:tav tm="100000">
                                          <p:val>
                                            <p:fltVal val="0"/>
                                          </p:val>
                                        </p:tav>
                                      </p:tavLst>
                                    </p:anim>
                                    <p:animEffect transition="out" filter="fade">
                                      <p:cBhvr>
                                        <p:cTn id="556" dur="500"/>
                                        <p:tgtEl>
                                          <p:spTgt spid="17658"/>
                                        </p:tgtEl>
                                      </p:cBhvr>
                                    </p:animEffect>
                                    <p:set>
                                      <p:cBhvr>
                                        <p:cTn id="557" dur="1" fill="hold">
                                          <p:stCondLst>
                                            <p:cond delay="499"/>
                                          </p:stCondLst>
                                        </p:cTn>
                                        <p:tgtEl>
                                          <p:spTgt spid="17658"/>
                                        </p:tgtEl>
                                        <p:attrNameLst>
                                          <p:attrName>style.visibility</p:attrName>
                                        </p:attrNameLst>
                                      </p:cBhvr>
                                      <p:to>
                                        <p:strVal val="hidden"/>
                                      </p:to>
                                    </p:set>
                                  </p:childTnLst>
                                </p:cTn>
                              </p:par>
                              <p:par>
                                <p:cTn id="558" presetID="53" presetClass="exit" presetSubtype="0" fill="hold" grpId="2" nodeType="withEffect">
                                  <p:stCondLst>
                                    <p:cond delay="0"/>
                                  </p:stCondLst>
                                  <p:childTnLst>
                                    <p:anim calcmode="lin" valueType="num">
                                      <p:cBhvr>
                                        <p:cTn id="559" dur="500"/>
                                        <p:tgtEl>
                                          <p:spTgt spid="17659"/>
                                        </p:tgtEl>
                                        <p:attrNameLst>
                                          <p:attrName>ppt_w</p:attrName>
                                        </p:attrNameLst>
                                      </p:cBhvr>
                                      <p:tavLst>
                                        <p:tav tm="0">
                                          <p:val>
                                            <p:strVal val="ppt_w"/>
                                          </p:val>
                                        </p:tav>
                                        <p:tav tm="100000">
                                          <p:val>
                                            <p:fltVal val="0"/>
                                          </p:val>
                                        </p:tav>
                                      </p:tavLst>
                                    </p:anim>
                                    <p:anim calcmode="lin" valueType="num">
                                      <p:cBhvr>
                                        <p:cTn id="560" dur="500"/>
                                        <p:tgtEl>
                                          <p:spTgt spid="17659"/>
                                        </p:tgtEl>
                                        <p:attrNameLst>
                                          <p:attrName>ppt_h</p:attrName>
                                        </p:attrNameLst>
                                      </p:cBhvr>
                                      <p:tavLst>
                                        <p:tav tm="0">
                                          <p:val>
                                            <p:strVal val="ppt_h"/>
                                          </p:val>
                                        </p:tav>
                                        <p:tav tm="100000">
                                          <p:val>
                                            <p:fltVal val="0"/>
                                          </p:val>
                                        </p:tav>
                                      </p:tavLst>
                                    </p:anim>
                                    <p:animEffect transition="out" filter="fade">
                                      <p:cBhvr>
                                        <p:cTn id="561" dur="500"/>
                                        <p:tgtEl>
                                          <p:spTgt spid="17659"/>
                                        </p:tgtEl>
                                      </p:cBhvr>
                                    </p:animEffect>
                                    <p:set>
                                      <p:cBhvr>
                                        <p:cTn id="562" dur="1" fill="hold">
                                          <p:stCondLst>
                                            <p:cond delay="499"/>
                                          </p:stCondLst>
                                        </p:cTn>
                                        <p:tgtEl>
                                          <p:spTgt spid="17659"/>
                                        </p:tgtEl>
                                        <p:attrNameLst>
                                          <p:attrName>style.visibility</p:attrName>
                                        </p:attrNameLst>
                                      </p:cBhvr>
                                      <p:to>
                                        <p:strVal val="hidden"/>
                                      </p:to>
                                    </p:set>
                                  </p:childTnLst>
                                </p:cTn>
                              </p:par>
                              <p:par>
                                <p:cTn id="563" presetID="53" presetClass="exit" presetSubtype="0" fill="hold" grpId="2" nodeType="withEffect">
                                  <p:stCondLst>
                                    <p:cond delay="0"/>
                                  </p:stCondLst>
                                  <p:childTnLst>
                                    <p:anim calcmode="lin" valueType="num">
                                      <p:cBhvr>
                                        <p:cTn id="564" dur="500"/>
                                        <p:tgtEl>
                                          <p:spTgt spid="17660"/>
                                        </p:tgtEl>
                                        <p:attrNameLst>
                                          <p:attrName>ppt_w</p:attrName>
                                        </p:attrNameLst>
                                      </p:cBhvr>
                                      <p:tavLst>
                                        <p:tav tm="0">
                                          <p:val>
                                            <p:strVal val="ppt_w"/>
                                          </p:val>
                                        </p:tav>
                                        <p:tav tm="100000">
                                          <p:val>
                                            <p:fltVal val="0"/>
                                          </p:val>
                                        </p:tav>
                                      </p:tavLst>
                                    </p:anim>
                                    <p:anim calcmode="lin" valueType="num">
                                      <p:cBhvr>
                                        <p:cTn id="565" dur="500"/>
                                        <p:tgtEl>
                                          <p:spTgt spid="17660"/>
                                        </p:tgtEl>
                                        <p:attrNameLst>
                                          <p:attrName>ppt_h</p:attrName>
                                        </p:attrNameLst>
                                      </p:cBhvr>
                                      <p:tavLst>
                                        <p:tav tm="0">
                                          <p:val>
                                            <p:strVal val="ppt_h"/>
                                          </p:val>
                                        </p:tav>
                                        <p:tav tm="100000">
                                          <p:val>
                                            <p:fltVal val="0"/>
                                          </p:val>
                                        </p:tav>
                                      </p:tavLst>
                                    </p:anim>
                                    <p:animEffect transition="out" filter="fade">
                                      <p:cBhvr>
                                        <p:cTn id="566" dur="500"/>
                                        <p:tgtEl>
                                          <p:spTgt spid="17660"/>
                                        </p:tgtEl>
                                      </p:cBhvr>
                                    </p:animEffect>
                                    <p:set>
                                      <p:cBhvr>
                                        <p:cTn id="567" dur="1" fill="hold">
                                          <p:stCondLst>
                                            <p:cond delay="499"/>
                                          </p:stCondLst>
                                        </p:cTn>
                                        <p:tgtEl>
                                          <p:spTgt spid="17660"/>
                                        </p:tgtEl>
                                        <p:attrNameLst>
                                          <p:attrName>style.visibility</p:attrName>
                                        </p:attrNameLst>
                                      </p:cBhvr>
                                      <p:to>
                                        <p:strVal val="hidden"/>
                                      </p:to>
                                    </p:set>
                                  </p:childTnLst>
                                </p:cTn>
                              </p:par>
                              <p:par>
                                <p:cTn id="568" presetID="53" presetClass="exit" presetSubtype="0" fill="hold" grpId="0" nodeType="withEffect">
                                  <p:stCondLst>
                                    <p:cond delay="0"/>
                                  </p:stCondLst>
                                  <p:childTnLst>
                                    <p:anim calcmode="lin" valueType="num">
                                      <p:cBhvr>
                                        <p:cTn id="569" dur="500"/>
                                        <p:tgtEl>
                                          <p:spTgt spid="17656"/>
                                        </p:tgtEl>
                                        <p:attrNameLst>
                                          <p:attrName>ppt_w</p:attrName>
                                        </p:attrNameLst>
                                      </p:cBhvr>
                                      <p:tavLst>
                                        <p:tav tm="0">
                                          <p:val>
                                            <p:strVal val="ppt_w"/>
                                          </p:val>
                                        </p:tav>
                                        <p:tav tm="100000">
                                          <p:val>
                                            <p:fltVal val="0"/>
                                          </p:val>
                                        </p:tav>
                                      </p:tavLst>
                                    </p:anim>
                                    <p:anim calcmode="lin" valueType="num">
                                      <p:cBhvr>
                                        <p:cTn id="570" dur="500"/>
                                        <p:tgtEl>
                                          <p:spTgt spid="17656"/>
                                        </p:tgtEl>
                                        <p:attrNameLst>
                                          <p:attrName>ppt_h</p:attrName>
                                        </p:attrNameLst>
                                      </p:cBhvr>
                                      <p:tavLst>
                                        <p:tav tm="0">
                                          <p:val>
                                            <p:strVal val="ppt_h"/>
                                          </p:val>
                                        </p:tav>
                                        <p:tav tm="100000">
                                          <p:val>
                                            <p:fltVal val="0"/>
                                          </p:val>
                                        </p:tav>
                                      </p:tavLst>
                                    </p:anim>
                                    <p:animEffect transition="out" filter="fade">
                                      <p:cBhvr>
                                        <p:cTn id="571" dur="500"/>
                                        <p:tgtEl>
                                          <p:spTgt spid="17656"/>
                                        </p:tgtEl>
                                      </p:cBhvr>
                                    </p:animEffect>
                                    <p:set>
                                      <p:cBhvr>
                                        <p:cTn id="572" dur="1" fill="hold">
                                          <p:stCondLst>
                                            <p:cond delay="499"/>
                                          </p:stCondLst>
                                        </p:cTn>
                                        <p:tgtEl>
                                          <p:spTgt spid="17656"/>
                                        </p:tgtEl>
                                        <p:attrNameLst>
                                          <p:attrName>style.visibility</p:attrName>
                                        </p:attrNameLst>
                                      </p:cBhvr>
                                      <p:to>
                                        <p:strVal val="hidden"/>
                                      </p:to>
                                    </p:set>
                                  </p:childTnLst>
                                </p:cTn>
                              </p:par>
                              <p:par>
                                <p:cTn id="573" presetID="53" presetClass="exit" presetSubtype="0" fill="hold" grpId="2" nodeType="withEffect">
                                  <p:stCondLst>
                                    <p:cond delay="0"/>
                                  </p:stCondLst>
                                  <p:childTnLst>
                                    <p:anim calcmode="lin" valueType="num">
                                      <p:cBhvr>
                                        <p:cTn id="574" dur="500"/>
                                        <p:tgtEl>
                                          <p:spTgt spid="17661"/>
                                        </p:tgtEl>
                                        <p:attrNameLst>
                                          <p:attrName>ppt_w</p:attrName>
                                        </p:attrNameLst>
                                      </p:cBhvr>
                                      <p:tavLst>
                                        <p:tav tm="0">
                                          <p:val>
                                            <p:strVal val="ppt_w"/>
                                          </p:val>
                                        </p:tav>
                                        <p:tav tm="100000">
                                          <p:val>
                                            <p:fltVal val="0"/>
                                          </p:val>
                                        </p:tav>
                                      </p:tavLst>
                                    </p:anim>
                                    <p:anim calcmode="lin" valueType="num">
                                      <p:cBhvr>
                                        <p:cTn id="575" dur="500"/>
                                        <p:tgtEl>
                                          <p:spTgt spid="17661"/>
                                        </p:tgtEl>
                                        <p:attrNameLst>
                                          <p:attrName>ppt_h</p:attrName>
                                        </p:attrNameLst>
                                      </p:cBhvr>
                                      <p:tavLst>
                                        <p:tav tm="0">
                                          <p:val>
                                            <p:strVal val="ppt_h"/>
                                          </p:val>
                                        </p:tav>
                                        <p:tav tm="100000">
                                          <p:val>
                                            <p:fltVal val="0"/>
                                          </p:val>
                                        </p:tav>
                                      </p:tavLst>
                                    </p:anim>
                                    <p:animEffect transition="out" filter="fade">
                                      <p:cBhvr>
                                        <p:cTn id="576" dur="500"/>
                                        <p:tgtEl>
                                          <p:spTgt spid="17661"/>
                                        </p:tgtEl>
                                      </p:cBhvr>
                                    </p:animEffect>
                                    <p:set>
                                      <p:cBhvr>
                                        <p:cTn id="577" dur="1" fill="hold">
                                          <p:stCondLst>
                                            <p:cond delay="499"/>
                                          </p:stCondLst>
                                        </p:cTn>
                                        <p:tgtEl>
                                          <p:spTgt spid="17661"/>
                                        </p:tgtEl>
                                        <p:attrNameLst>
                                          <p:attrName>style.visibility</p:attrName>
                                        </p:attrNameLst>
                                      </p:cBhvr>
                                      <p:to>
                                        <p:strVal val="hidden"/>
                                      </p:to>
                                    </p:set>
                                  </p:childTnLst>
                                </p:cTn>
                              </p:par>
                              <p:par>
                                <p:cTn id="578" presetID="53" presetClass="entr" presetSubtype="0" fill="hold" nodeType="withEffect">
                                  <p:stCondLst>
                                    <p:cond delay="0"/>
                                  </p:stCondLst>
                                  <p:childTnLst>
                                    <p:set>
                                      <p:cBhvr>
                                        <p:cTn id="579" dur="1" fill="hold">
                                          <p:stCondLst>
                                            <p:cond delay="0"/>
                                          </p:stCondLst>
                                        </p:cTn>
                                        <p:tgtEl>
                                          <p:spTgt spid="17665"/>
                                        </p:tgtEl>
                                        <p:attrNameLst>
                                          <p:attrName>style.visibility</p:attrName>
                                        </p:attrNameLst>
                                      </p:cBhvr>
                                      <p:to>
                                        <p:strVal val="visible"/>
                                      </p:to>
                                    </p:set>
                                    <p:anim calcmode="lin" valueType="num">
                                      <p:cBhvr>
                                        <p:cTn id="580" dur="500" fill="hold"/>
                                        <p:tgtEl>
                                          <p:spTgt spid="17665"/>
                                        </p:tgtEl>
                                        <p:attrNameLst>
                                          <p:attrName>ppt_w</p:attrName>
                                        </p:attrNameLst>
                                      </p:cBhvr>
                                      <p:tavLst>
                                        <p:tav tm="0">
                                          <p:val>
                                            <p:fltVal val="0"/>
                                          </p:val>
                                        </p:tav>
                                        <p:tav tm="100000">
                                          <p:val>
                                            <p:strVal val="#ppt_w"/>
                                          </p:val>
                                        </p:tav>
                                      </p:tavLst>
                                    </p:anim>
                                    <p:anim calcmode="lin" valueType="num">
                                      <p:cBhvr>
                                        <p:cTn id="581" dur="500" fill="hold"/>
                                        <p:tgtEl>
                                          <p:spTgt spid="17665"/>
                                        </p:tgtEl>
                                        <p:attrNameLst>
                                          <p:attrName>ppt_h</p:attrName>
                                        </p:attrNameLst>
                                      </p:cBhvr>
                                      <p:tavLst>
                                        <p:tav tm="0">
                                          <p:val>
                                            <p:fltVal val="0"/>
                                          </p:val>
                                        </p:tav>
                                        <p:tav tm="100000">
                                          <p:val>
                                            <p:strVal val="#ppt_h"/>
                                          </p:val>
                                        </p:tav>
                                      </p:tavLst>
                                    </p:anim>
                                    <p:animEffect transition="in" filter="fade">
                                      <p:cBhvr>
                                        <p:cTn id="582" dur="500"/>
                                        <p:tgtEl>
                                          <p:spTgt spid="17665"/>
                                        </p:tgtEl>
                                      </p:cBhvr>
                                    </p:animEffect>
                                  </p:childTnLst>
                                  <p:subTnLst>
                                    <p:audio>
                                      <p:cMediaNode>
                                        <p:cTn display="0" masterRel="sameClick">
                                          <p:stCondLst>
                                            <p:cond evt="begin" delay="0">
                                              <p:tn val="578"/>
                                            </p:cond>
                                          </p:stCondLst>
                                          <p:endCondLst>
                                            <p:cond evt="onStopAudio" delay="0">
                                              <p:tgtEl>
                                                <p:sldTgt/>
                                              </p:tgtEl>
                                            </p:cond>
                                          </p:endCondLst>
                                        </p:cTn>
                                        <p:tgtEl>
                                          <p:sndTgt r:embed="rId3" name="applause.wav"/>
                                        </p:tgtEl>
                                      </p:cMediaNode>
                                    </p:audio>
                                  </p:subTnLst>
                                </p:cTn>
                              </p:par>
                            </p:childTnLst>
                          </p:cTn>
                        </p:par>
                      </p:childTnLst>
                    </p:cTn>
                  </p:par>
                  <p:par>
                    <p:cTn id="583" fill="hold" nodeType="clickPar">
                      <p:stCondLst>
                        <p:cond delay="indefinite"/>
                      </p:stCondLst>
                      <p:childTnLst>
                        <p:par>
                          <p:cTn id="584" fill="hold" nodeType="withGroup">
                            <p:stCondLst>
                              <p:cond delay="0"/>
                            </p:stCondLst>
                            <p:childTnLst>
                              <p:par>
                                <p:cTn id="585" presetID="20" presetClass="entr" presetSubtype="0" fill="hold" nodeType="clickEffect">
                                  <p:stCondLst>
                                    <p:cond delay="0"/>
                                  </p:stCondLst>
                                  <p:childTnLst>
                                    <p:set>
                                      <p:cBhvr>
                                        <p:cTn id="586" dur="1" fill="hold">
                                          <p:stCondLst>
                                            <p:cond delay="0"/>
                                          </p:stCondLst>
                                        </p:cTn>
                                        <p:tgtEl>
                                          <p:spTgt spid="17759"/>
                                        </p:tgtEl>
                                        <p:attrNameLst>
                                          <p:attrName>style.visibility</p:attrName>
                                        </p:attrNameLst>
                                      </p:cBhvr>
                                      <p:to>
                                        <p:strVal val="visible"/>
                                      </p:to>
                                    </p:set>
                                    <p:animEffect transition="in" filter="wedge">
                                      <p:cBhvr>
                                        <p:cTn id="587" dur="5000"/>
                                        <p:tgtEl>
                                          <p:spTgt spid="17759"/>
                                        </p:tgtEl>
                                      </p:cBhvr>
                                    </p:animEffect>
                                  </p:childTnLst>
                                </p:cTn>
                              </p:par>
                              <p:par>
                                <p:cTn id="588" presetID="5" presetClass="exit" presetSubtype="10" fill="hold" nodeType="withEffect">
                                  <p:stCondLst>
                                    <p:cond delay="0"/>
                                  </p:stCondLst>
                                  <p:childTnLst>
                                    <p:animEffect transition="out" filter="checkerboard(across)">
                                      <p:cBhvr>
                                        <p:cTn id="589" dur="5000"/>
                                        <p:tgtEl>
                                          <p:spTgt spid="17759"/>
                                        </p:tgtEl>
                                      </p:cBhvr>
                                    </p:animEffect>
                                    <p:set>
                                      <p:cBhvr>
                                        <p:cTn id="590" dur="1" fill="hold">
                                          <p:stCondLst>
                                            <p:cond delay="4999"/>
                                          </p:stCondLst>
                                        </p:cTn>
                                        <p:tgtEl>
                                          <p:spTgt spid="17759"/>
                                        </p:tgtEl>
                                        <p:attrNameLst>
                                          <p:attrName>style.visibility</p:attrName>
                                        </p:attrNameLst>
                                      </p:cBhvr>
                                      <p:to>
                                        <p:strVal val="hidden"/>
                                      </p:to>
                                    </p:set>
                                  </p:childTnLst>
                                </p:cTn>
                              </p:par>
                              <p:par>
                                <p:cTn id="591" presetID="8" presetClass="entr" presetSubtype="16" fill="hold" grpId="0" nodeType="withEffect">
                                  <p:stCondLst>
                                    <p:cond delay="0"/>
                                  </p:stCondLst>
                                  <p:childTnLst>
                                    <p:set>
                                      <p:cBhvr>
                                        <p:cTn id="592" dur="1" fill="hold">
                                          <p:stCondLst>
                                            <p:cond delay="0"/>
                                          </p:stCondLst>
                                        </p:cTn>
                                        <p:tgtEl>
                                          <p:spTgt spid="17681"/>
                                        </p:tgtEl>
                                        <p:attrNameLst>
                                          <p:attrName>style.visibility</p:attrName>
                                        </p:attrNameLst>
                                      </p:cBhvr>
                                      <p:to>
                                        <p:strVal val="visible"/>
                                      </p:to>
                                    </p:set>
                                    <p:animEffect transition="in" filter="diamond(in)">
                                      <p:cBhvr>
                                        <p:cTn id="593" dur="3000"/>
                                        <p:tgtEl>
                                          <p:spTgt spid="17681"/>
                                        </p:tgtEl>
                                      </p:cBhvr>
                                    </p:animEffect>
                                  </p:childTnLst>
                                </p:cTn>
                              </p:par>
                              <p:par>
                                <p:cTn id="594" presetID="8" presetClass="emph" presetSubtype="0" fill="hold" grpId="1" nodeType="withEffect">
                                  <p:stCondLst>
                                    <p:cond delay="0"/>
                                  </p:stCondLst>
                                  <p:childTnLst>
                                    <p:animRot by="43200000">
                                      <p:cBhvr>
                                        <p:cTn id="595" dur="2000" fill="hold"/>
                                        <p:tgtEl>
                                          <p:spTgt spid="17681"/>
                                        </p:tgtEl>
                                        <p:attrNameLst>
                                          <p:attrName>r</p:attrName>
                                        </p:attrNameLst>
                                      </p:cBhvr>
                                    </p:animRot>
                                  </p:childTnLst>
                                </p:cTn>
                              </p:par>
                            </p:childTnLst>
                          </p:cTn>
                        </p:par>
                      </p:childTnLst>
                    </p:cTn>
                  </p:par>
                  <p:par>
                    <p:cTn id="596" fill="hold" nodeType="clickPar">
                      <p:stCondLst>
                        <p:cond delay="indefinite"/>
                      </p:stCondLst>
                      <p:childTnLst>
                        <p:par>
                          <p:cTn id="597" fill="hold" nodeType="withGroup">
                            <p:stCondLst>
                              <p:cond delay="0"/>
                            </p:stCondLst>
                            <p:childTnLst>
                              <p:par>
                                <p:cTn id="598" presetID="53" presetClass="exit" presetSubtype="0" fill="hold" nodeType="clickEffect">
                                  <p:stCondLst>
                                    <p:cond delay="0"/>
                                  </p:stCondLst>
                                  <p:childTnLst>
                                    <p:anim calcmode="lin" valueType="num">
                                      <p:cBhvr>
                                        <p:cTn id="599" dur="2000"/>
                                        <p:tgtEl>
                                          <p:spTgt spid="17662"/>
                                        </p:tgtEl>
                                        <p:attrNameLst>
                                          <p:attrName>ppt_w</p:attrName>
                                        </p:attrNameLst>
                                      </p:cBhvr>
                                      <p:tavLst>
                                        <p:tav tm="0">
                                          <p:val>
                                            <p:strVal val="ppt_w"/>
                                          </p:val>
                                        </p:tav>
                                        <p:tav tm="100000">
                                          <p:val>
                                            <p:fltVal val="0"/>
                                          </p:val>
                                        </p:tav>
                                      </p:tavLst>
                                    </p:anim>
                                    <p:anim calcmode="lin" valueType="num">
                                      <p:cBhvr>
                                        <p:cTn id="600" dur="2000"/>
                                        <p:tgtEl>
                                          <p:spTgt spid="17662"/>
                                        </p:tgtEl>
                                        <p:attrNameLst>
                                          <p:attrName>ppt_h</p:attrName>
                                        </p:attrNameLst>
                                      </p:cBhvr>
                                      <p:tavLst>
                                        <p:tav tm="0">
                                          <p:val>
                                            <p:strVal val="ppt_h"/>
                                          </p:val>
                                        </p:tav>
                                        <p:tav tm="100000">
                                          <p:val>
                                            <p:fltVal val="0"/>
                                          </p:val>
                                        </p:tav>
                                      </p:tavLst>
                                    </p:anim>
                                    <p:animEffect transition="out" filter="fade">
                                      <p:cBhvr>
                                        <p:cTn id="601" dur="2000"/>
                                        <p:tgtEl>
                                          <p:spTgt spid="17662"/>
                                        </p:tgtEl>
                                      </p:cBhvr>
                                    </p:animEffect>
                                    <p:set>
                                      <p:cBhvr>
                                        <p:cTn id="602" dur="1" fill="hold">
                                          <p:stCondLst>
                                            <p:cond delay="1999"/>
                                          </p:stCondLst>
                                        </p:cTn>
                                        <p:tgtEl>
                                          <p:spTgt spid="17662"/>
                                        </p:tgtEl>
                                        <p:attrNameLst>
                                          <p:attrName>style.visibility</p:attrName>
                                        </p:attrNameLst>
                                      </p:cBhvr>
                                      <p:to>
                                        <p:strVal val="hidden"/>
                                      </p:to>
                                    </p:set>
                                  </p:childTnLst>
                                </p:cTn>
                              </p:par>
                            </p:childTnLst>
                          </p:cTn>
                        </p:par>
                      </p:childTnLst>
                    </p:cTn>
                  </p:par>
                  <p:par>
                    <p:cTn id="603" fill="hold" nodeType="clickPar">
                      <p:stCondLst>
                        <p:cond delay="indefinite"/>
                      </p:stCondLst>
                      <p:childTnLst>
                        <p:par>
                          <p:cTn id="604" fill="hold" nodeType="withGroup">
                            <p:stCondLst>
                              <p:cond delay="0"/>
                            </p:stCondLst>
                            <p:childTnLst>
                              <p:par>
                                <p:cTn id="605" presetID="22" presetClass="emph" presetSubtype="0" fill="hold" grpId="0" nodeType="clickEffect">
                                  <p:stCondLst>
                                    <p:cond delay="0"/>
                                  </p:stCondLst>
                                  <p:childTnLst>
                                    <p:animClr clrSpc="hsl" dir="cw">
                                      <p:cBhvr override="childStyle">
                                        <p:cTn id="606" dur="3000" fill="hold"/>
                                        <p:tgtEl>
                                          <p:spTgt spid="17539"/>
                                        </p:tgtEl>
                                        <p:attrNameLst>
                                          <p:attrName>style.color</p:attrName>
                                        </p:attrNameLst>
                                      </p:cBhvr>
                                      <p:by>
                                        <p:hsl h="-7200000" s="0" l="0"/>
                                      </p:by>
                                    </p:animClr>
                                    <p:animClr clrSpc="hsl" dir="cw">
                                      <p:cBhvr>
                                        <p:cTn id="607" dur="3000" fill="hold"/>
                                        <p:tgtEl>
                                          <p:spTgt spid="17539"/>
                                        </p:tgtEl>
                                        <p:attrNameLst>
                                          <p:attrName>fillcolor</p:attrName>
                                        </p:attrNameLst>
                                      </p:cBhvr>
                                      <p:by>
                                        <p:hsl h="-7200000" s="0" l="0"/>
                                      </p:by>
                                    </p:animClr>
                                    <p:animClr clrSpc="hsl" dir="cw">
                                      <p:cBhvr>
                                        <p:cTn id="608" dur="3000" fill="hold"/>
                                        <p:tgtEl>
                                          <p:spTgt spid="17539"/>
                                        </p:tgtEl>
                                        <p:attrNameLst>
                                          <p:attrName>stroke.color</p:attrName>
                                        </p:attrNameLst>
                                      </p:cBhvr>
                                      <p:by>
                                        <p:hsl h="-7200000" s="0" l="0"/>
                                      </p:by>
                                    </p:animClr>
                                    <p:set>
                                      <p:cBhvr>
                                        <p:cTn id="609" dur="3000" fill="hold"/>
                                        <p:tgtEl>
                                          <p:spTgt spid="17539"/>
                                        </p:tgtEl>
                                        <p:attrNameLst>
                                          <p:attrName>fill.type</p:attrName>
                                        </p:attrNameLst>
                                      </p:cBhvr>
                                      <p:to>
                                        <p:strVal val="solid"/>
                                      </p:to>
                                    </p:set>
                                  </p:childTnLst>
                                </p:cTn>
                              </p:par>
                              <p:par>
                                <p:cTn id="610" presetID="8" presetClass="entr" presetSubtype="16" fill="hold" grpId="0" nodeType="withEffect">
                                  <p:stCondLst>
                                    <p:cond delay="0"/>
                                  </p:stCondLst>
                                  <p:childTnLst>
                                    <p:set>
                                      <p:cBhvr>
                                        <p:cTn id="611" dur="1" fill="hold">
                                          <p:stCondLst>
                                            <p:cond delay="0"/>
                                          </p:stCondLst>
                                        </p:cTn>
                                        <p:tgtEl>
                                          <p:spTgt spid="17683"/>
                                        </p:tgtEl>
                                        <p:attrNameLst>
                                          <p:attrName>style.visibility</p:attrName>
                                        </p:attrNameLst>
                                      </p:cBhvr>
                                      <p:to>
                                        <p:strVal val="visible"/>
                                      </p:to>
                                    </p:set>
                                    <p:animEffect transition="in" filter="diamond(in)">
                                      <p:cBhvr>
                                        <p:cTn id="612" dur="500"/>
                                        <p:tgtEl>
                                          <p:spTgt spid="17683"/>
                                        </p:tgtEl>
                                      </p:cBhvr>
                                    </p:animEffect>
                                  </p:childTnLst>
                                </p:cTn>
                              </p:par>
                              <p:par>
                                <p:cTn id="613" presetID="8" presetClass="entr" presetSubtype="16" fill="hold" grpId="0" nodeType="withEffect">
                                  <p:stCondLst>
                                    <p:cond delay="0"/>
                                  </p:stCondLst>
                                  <p:childTnLst>
                                    <p:set>
                                      <p:cBhvr>
                                        <p:cTn id="614" dur="1" fill="hold">
                                          <p:stCondLst>
                                            <p:cond delay="0"/>
                                          </p:stCondLst>
                                        </p:cTn>
                                        <p:tgtEl>
                                          <p:spTgt spid="17684"/>
                                        </p:tgtEl>
                                        <p:attrNameLst>
                                          <p:attrName>style.visibility</p:attrName>
                                        </p:attrNameLst>
                                      </p:cBhvr>
                                      <p:to>
                                        <p:strVal val="visible"/>
                                      </p:to>
                                    </p:set>
                                    <p:animEffect transition="in" filter="diamond(in)">
                                      <p:cBhvr>
                                        <p:cTn id="615" dur="500"/>
                                        <p:tgtEl>
                                          <p:spTgt spid="17684"/>
                                        </p:tgtEl>
                                      </p:cBhvr>
                                    </p:animEffect>
                                  </p:childTnLst>
                                </p:cTn>
                              </p:par>
                              <p:par>
                                <p:cTn id="616" presetID="8" presetClass="entr" presetSubtype="16" fill="hold" grpId="0" nodeType="withEffect">
                                  <p:stCondLst>
                                    <p:cond delay="0"/>
                                  </p:stCondLst>
                                  <p:childTnLst>
                                    <p:set>
                                      <p:cBhvr>
                                        <p:cTn id="617" dur="1" fill="hold">
                                          <p:stCondLst>
                                            <p:cond delay="0"/>
                                          </p:stCondLst>
                                        </p:cTn>
                                        <p:tgtEl>
                                          <p:spTgt spid="17685"/>
                                        </p:tgtEl>
                                        <p:attrNameLst>
                                          <p:attrName>style.visibility</p:attrName>
                                        </p:attrNameLst>
                                      </p:cBhvr>
                                      <p:to>
                                        <p:strVal val="visible"/>
                                      </p:to>
                                    </p:set>
                                    <p:animEffect transition="in" filter="diamond(in)">
                                      <p:cBhvr>
                                        <p:cTn id="618" dur="500"/>
                                        <p:tgtEl>
                                          <p:spTgt spid="17685"/>
                                        </p:tgtEl>
                                      </p:cBhvr>
                                    </p:animEffect>
                                  </p:childTnLst>
                                </p:cTn>
                              </p:par>
                              <p:par>
                                <p:cTn id="619" presetID="8" presetClass="entr" presetSubtype="16" fill="hold" grpId="0" nodeType="withEffect">
                                  <p:stCondLst>
                                    <p:cond delay="0"/>
                                  </p:stCondLst>
                                  <p:childTnLst>
                                    <p:set>
                                      <p:cBhvr>
                                        <p:cTn id="620" dur="1" fill="hold">
                                          <p:stCondLst>
                                            <p:cond delay="0"/>
                                          </p:stCondLst>
                                        </p:cTn>
                                        <p:tgtEl>
                                          <p:spTgt spid="17686"/>
                                        </p:tgtEl>
                                        <p:attrNameLst>
                                          <p:attrName>style.visibility</p:attrName>
                                        </p:attrNameLst>
                                      </p:cBhvr>
                                      <p:to>
                                        <p:strVal val="visible"/>
                                      </p:to>
                                    </p:set>
                                    <p:animEffect transition="in" filter="diamond(in)">
                                      <p:cBhvr>
                                        <p:cTn id="621" dur="500"/>
                                        <p:tgtEl>
                                          <p:spTgt spid="17686"/>
                                        </p:tgtEl>
                                      </p:cBhvr>
                                    </p:animEffect>
                                  </p:childTnLst>
                                </p:cTn>
                              </p:par>
                              <p:par>
                                <p:cTn id="622" presetID="8" presetClass="entr" presetSubtype="16" fill="hold" grpId="0" nodeType="withEffect">
                                  <p:stCondLst>
                                    <p:cond delay="0"/>
                                  </p:stCondLst>
                                  <p:childTnLst>
                                    <p:set>
                                      <p:cBhvr>
                                        <p:cTn id="623" dur="1" fill="hold">
                                          <p:stCondLst>
                                            <p:cond delay="0"/>
                                          </p:stCondLst>
                                        </p:cTn>
                                        <p:tgtEl>
                                          <p:spTgt spid="17687"/>
                                        </p:tgtEl>
                                        <p:attrNameLst>
                                          <p:attrName>style.visibility</p:attrName>
                                        </p:attrNameLst>
                                      </p:cBhvr>
                                      <p:to>
                                        <p:strVal val="visible"/>
                                      </p:to>
                                    </p:set>
                                    <p:animEffect transition="in" filter="diamond(in)">
                                      <p:cBhvr>
                                        <p:cTn id="624" dur="500"/>
                                        <p:tgtEl>
                                          <p:spTgt spid="17687"/>
                                        </p:tgtEl>
                                      </p:cBhvr>
                                    </p:animEffect>
                                  </p:childTnLst>
                                </p:cTn>
                              </p:par>
                              <p:par>
                                <p:cTn id="625" presetID="8" presetClass="emph" presetSubtype="0" fill="hold" grpId="1" nodeType="withEffect">
                                  <p:stCondLst>
                                    <p:cond delay="0"/>
                                  </p:stCondLst>
                                  <p:childTnLst>
                                    <p:animRot by="43200000">
                                      <p:cBhvr>
                                        <p:cTn id="626" dur="2000" fill="hold"/>
                                        <p:tgtEl>
                                          <p:spTgt spid="17683"/>
                                        </p:tgtEl>
                                        <p:attrNameLst>
                                          <p:attrName>r</p:attrName>
                                        </p:attrNameLst>
                                      </p:cBhvr>
                                    </p:animRot>
                                  </p:childTnLst>
                                </p:cTn>
                              </p:par>
                              <p:par>
                                <p:cTn id="627" presetID="8" presetClass="emph" presetSubtype="0" fill="hold" nodeType="withEffect">
                                  <p:stCondLst>
                                    <p:cond delay="0"/>
                                  </p:stCondLst>
                                  <p:childTnLst>
                                    <p:animRot by="43200000">
                                      <p:cBhvr>
                                        <p:cTn id="628" dur="2000" fill="hold"/>
                                        <p:tgtEl>
                                          <p:spTgt spid="17684"/>
                                        </p:tgtEl>
                                        <p:attrNameLst>
                                          <p:attrName>r</p:attrName>
                                        </p:attrNameLst>
                                      </p:cBhvr>
                                    </p:animRot>
                                  </p:childTnLst>
                                </p:cTn>
                              </p:par>
                              <p:par>
                                <p:cTn id="629" presetID="8" presetClass="emph" presetSubtype="0" fill="hold" nodeType="withEffect">
                                  <p:stCondLst>
                                    <p:cond delay="0"/>
                                  </p:stCondLst>
                                  <p:childTnLst>
                                    <p:animRot by="43200000">
                                      <p:cBhvr>
                                        <p:cTn id="630" dur="2000" fill="hold"/>
                                        <p:tgtEl>
                                          <p:spTgt spid="17682"/>
                                        </p:tgtEl>
                                        <p:attrNameLst>
                                          <p:attrName>r</p:attrName>
                                        </p:attrNameLst>
                                      </p:cBhvr>
                                    </p:animRot>
                                  </p:childTnLst>
                                </p:cTn>
                              </p:par>
                              <p:par>
                                <p:cTn id="631" presetID="8" presetClass="emph" presetSubtype="0" fill="hold" nodeType="withEffect">
                                  <p:stCondLst>
                                    <p:cond delay="0"/>
                                  </p:stCondLst>
                                  <p:childTnLst>
                                    <p:animRot by="43200000">
                                      <p:cBhvr>
                                        <p:cTn id="632" dur="2000" fill="hold"/>
                                        <p:tgtEl>
                                          <p:spTgt spid="17685"/>
                                        </p:tgtEl>
                                        <p:attrNameLst>
                                          <p:attrName>r</p:attrName>
                                        </p:attrNameLst>
                                      </p:cBhvr>
                                    </p:animRot>
                                  </p:childTnLst>
                                </p:cTn>
                              </p:par>
                              <p:par>
                                <p:cTn id="633" presetID="8" presetClass="emph" presetSubtype="0" fill="hold" nodeType="withEffect">
                                  <p:stCondLst>
                                    <p:cond delay="0"/>
                                  </p:stCondLst>
                                  <p:childTnLst>
                                    <p:animRot by="43200000">
                                      <p:cBhvr>
                                        <p:cTn id="634" dur="2000" fill="hold"/>
                                        <p:tgtEl>
                                          <p:spTgt spid="17686"/>
                                        </p:tgtEl>
                                        <p:attrNameLst>
                                          <p:attrName>r</p:attrName>
                                        </p:attrNameLst>
                                      </p:cBhvr>
                                    </p:animRot>
                                  </p:childTnLst>
                                </p:cTn>
                              </p:par>
                              <p:par>
                                <p:cTn id="635" presetID="8" presetClass="emph" presetSubtype="0" fill="hold" nodeType="withEffect">
                                  <p:stCondLst>
                                    <p:cond delay="0"/>
                                  </p:stCondLst>
                                  <p:childTnLst>
                                    <p:animRot by="43200000">
                                      <p:cBhvr>
                                        <p:cTn id="636" dur="2000" fill="hold"/>
                                        <p:tgtEl>
                                          <p:spTgt spid="17687"/>
                                        </p:tgtEl>
                                        <p:attrNameLst>
                                          <p:attrName>r</p:attrName>
                                        </p:attrNameLst>
                                      </p:cBhvr>
                                    </p:animRot>
                                  </p:childTnLst>
                                </p:cTn>
                              </p:par>
                              <p:par>
                                <p:cTn id="637" presetID="53" presetClass="entr" presetSubtype="0" fill="hold" nodeType="withEffect">
                                  <p:stCondLst>
                                    <p:cond delay="0"/>
                                  </p:stCondLst>
                                  <p:childTnLst>
                                    <p:set>
                                      <p:cBhvr>
                                        <p:cTn id="638" dur="1" fill="hold">
                                          <p:stCondLst>
                                            <p:cond delay="0"/>
                                          </p:stCondLst>
                                        </p:cTn>
                                        <p:tgtEl>
                                          <p:spTgt spid="17688"/>
                                        </p:tgtEl>
                                        <p:attrNameLst>
                                          <p:attrName>style.visibility</p:attrName>
                                        </p:attrNameLst>
                                      </p:cBhvr>
                                      <p:to>
                                        <p:strVal val="visible"/>
                                      </p:to>
                                    </p:set>
                                    <p:anim calcmode="lin" valueType="num">
                                      <p:cBhvr>
                                        <p:cTn id="639" dur="500" fill="hold"/>
                                        <p:tgtEl>
                                          <p:spTgt spid="17688"/>
                                        </p:tgtEl>
                                        <p:attrNameLst>
                                          <p:attrName>ppt_w</p:attrName>
                                        </p:attrNameLst>
                                      </p:cBhvr>
                                      <p:tavLst>
                                        <p:tav tm="0">
                                          <p:val>
                                            <p:fltVal val="0"/>
                                          </p:val>
                                        </p:tav>
                                        <p:tav tm="100000">
                                          <p:val>
                                            <p:strVal val="#ppt_w"/>
                                          </p:val>
                                        </p:tav>
                                      </p:tavLst>
                                    </p:anim>
                                    <p:anim calcmode="lin" valueType="num">
                                      <p:cBhvr>
                                        <p:cTn id="640" dur="500" fill="hold"/>
                                        <p:tgtEl>
                                          <p:spTgt spid="17688"/>
                                        </p:tgtEl>
                                        <p:attrNameLst>
                                          <p:attrName>ppt_h</p:attrName>
                                        </p:attrNameLst>
                                      </p:cBhvr>
                                      <p:tavLst>
                                        <p:tav tm="0">
                                          <p:val>
                                            <p:fltVal val="0"/>
                                          </p:val>
                                        </p:tav>
                                        <p:tav tm="100000">
                                          <p:val>
                                            <p:strVal val="#ppt_h"/>
                                          </p:val>
                                        </p:tav>
                                      </p:tavLst>
                                    </p:anim>
                                    <p:animEffect transition="in" filter="fade">
                                      <p:cBhvr>
                                        <p:cTn id="641" dur="500"/>
                                        <p:tgtEl>
                                          <p:spTgt spid="17688"/>
                                        </p:tgtEl>
                                      </p:cBhvr>
                                    </p:animEffect>
                                  </p:childTnLst>
                                </p:cTn>
                              </p:par>
                            </p:childTnLst>
                          </p:cTn>
                        </p:par>
                      </p:childTnLst>
                    </p:cTn>
                  </p:par>
                  <p:par>
                    <p:cTn id="642" fill="hold" nodeType="clickPar">
                      <p:stCondLst>
                        <p:cond delay="indefinite"/>
                      </p:stCondLst>
                      <p:childTnLst>
                        <p:par>
                          <p:cTn id="643" fill="hold" nodeType="withGroup">
                            <p:stCondLst>
                              <p:cond delay="0"/>
                            </p:stCondLst>
                            <p:childTnLst>
                              <p:par>
                                <p:cTn id="644" presetID="53" presetClass="exit" presetSubtype="0" fill="hold" grpId="2" nodeType="clickEffect">
                                  <p:stCondLst>
                                    <p:cond delay="0"/>
                                  </p:stCondLst>
                                  <p:childTnLst>
                                    <p:anim calcmode="lin" valueType="num">
                                      <p:cBhvr>
                                        <p:cTn id="645" dur="500"/>
                                        <p:tgtEl>
                                          <p:spTgt spid="17683"/>
                                        </p:tgtEl>
                                        <p:attrNameLst>
                                          <p:attrName>ppt_w</p:attrName>
                                        </p:attrNameLst>
                                      </p:cBhvr>
                                      <p:tavLst>
                                        <p:tav tm="0">
                                          <p:val>
                                            <p:strVal val="ppt_w"/>
                                          </p:val>
                                        </p:tav>
                                        <p:tav tm="100000">
                                          <p:val>
                                            <p:fltVal val="0"/>
                                          </p:val>
                                        </p:tav>
                                      </p:tavLst>
                                    </p:anim>
                                    <p:anim calcmode="lin" valueType="num">
                                      <p:cBhvr>
                                        <p:cTn id="646" dur="500"/>
                                        <p:tgtEl>
                                          <p:spTgt spid="17683"/>
                                        </p:tgtEl>
                                        <p:attrNameLst>
                                          <p:attrName>ppt_h</p:attrName>
                                        </p:attrNameLst>
                                      </p:cBhvr>
                                      <p:tavLst>
                                        <p:tav tm="0">
                                          <p:val>
                                            <p:strVal val="ppt_h"/>
                                          </p:val>
                                        </p:tav>
                                        <p:tav tm="100000">
                                          <p:val>
                                            <p:fltVal val="0"/>
                                          </p:val>
                                        </p:tav>
                                      </p:tavLst>
                                    </p:anim>
                                    <p:animEffect transition="out" filter="fade">
                                      <p:cBhvr>
                                        <p:cTn id="647" dur="500"/>
                                        <p:tgtEl>
                                          <p:spTgt spid="17683"/>
                                        </p:tgtEl>
                                      </p:cBhvr>
                                    </p:animEffect>
                                    <p:set>
                                      <p:cBhvr>
                                        <p:cTn id="648" dur="1" fill="hold">
                                          <p:stCondLst>
                                            <p:cond delay="499"/>
                                          </p:stCondLst>
                                        </p:cTn>
                                        <p:tgtEl>
                                          <p:spTgt spid="17683"/>
                                        </p:tgtEl>
                                        <p:attrNameLst>
                                          <p:attrName>style.visibility</p:attrName>
                                        </p:attrNameLst>
                                      </p:cBhvr>
                                      <p:to>
                                        <p:strVal val="hidden"/>
                                      </p:to>
                                    </p:set>
                                  </p:childTnLst>
                                </p:cTn>
                              </p:par>
                              <p:par>
                                <p:cTn id="649" presetID="53" presetClass="exit" presetSubtype="0" fill="hold" grpId="1" nodeType="withEffect">
                                  <p:stCondLst>
                                    <p:cond delay="0"/>
                                  </p:stCondLst>
                                  <p:childTnLst>
                                    <p:anim calcmode="lin" valueType="num">
                                      <p:cBhvr>
                                        <p:cTn id="650" dur="500"/>
                                        <p:tgtEl>
                                          <p:spTgt spid="17684"/>
                                        </p:tgtEl>
                                        <p:attrNameLst>
                                          <p:attrName>ppt_w</p:attrName>
                                        </p:attrNameLst>
                                      </p:cBhvr>
                                      <p:tavLst>
                                        <p:tav tm="0">
                                          <p:val>
                                            <p:strVal val="ppt_w"/>
                                          </p:val>
                                        </p:tav>
                                        <p:tav tm="100000">
                                          <p:val>
                                            <p:fltVal val="0"/>
                                          </p:val>
                                        </p:tav>
                                      </p:tavLst>
                                    </p:anim>
                                    <p:anim calcmode="lin" valueType="num">
                                      <p:cBhvr>
                                        <p:cTn id="651" dur="500"/>
                                        <p:tgtEl>
                                          <p:spTgt spid="17684"/>
                                        </p:tgtEl>
                                        <p:attrNameLst>
                                          <p:attrName>ppt_h</p:attrName>
                                        </p:attrNameLst>
                                      </p:cBhvr>
                                      <p:tavLst>
                                        <p:tav tm="0">
                                          <p:val>
                                            <p:strVal val="ppt_h"/>
                                          </p:val>
                                        </p:tav>
                                        <p:tav tm="100000">
                                          <p:val>
                                            <p:fltVal val="0"/>
                                          </p:val>
                                        </p:tav>
                                      </p:tavLst>
                                    </p:anim>
                                    <p:animEffect transition="out" filter="fade">
                                      <p:cBhvr>
                                        <p:cTn id="652" dur="500"/>
                                        <p:tgtEl>
                                          <p:spTgt spid="17684"/>
                                        </p:tgtEl>
                                      </p:cBhvr>
                                    </p:animEffect>
                                    <p:set>
                                      <p:cBhvr>
                                        <p:cTn id="653" dur="1" fill="hold">
                                          <p:stCondLst>
                                            <p:cond delay="499"/>
                                          </p:stCondLst>
                                        </p:cTn>
                                        <p:tgtEl>
                                          <p:spTgt spid="17684"/>
                                        </p:tgtEl>
                                        <p:attrNameLst>
                                          <p:attrName>style.visibility</p:attrName>
                                        </p:attrNameLst>
                                      </p:cBhvr>
                                      <p:to>
                                        <p:strVal val="hidden"/>
                                      </p:to>
                                    </p:set>
                                  </p:childTnLst>
                                </p:cTn>
                              </p:par>
                              <p:par>
                                <p:cTn id="654" presetID="53" presetClass="exit" presetSubtype="0" fill="hold" grpId="0" nodeType="withEffect">
                                  <p:stCondLst>
                                    <p:cond delay="0"/>
                                  </p:stCondLst>
                                  <p:childTnLst>
                                    <p:anim calcmode="lin" valueType="num">
                                      <p:cBhvr>
                                        <p:cTn id="655" dur="500"/>
                                        <p:tgtEl>
                                          <p:spTgt spid="17682"/>
                                        </p:tgtEl>
                                        <p:attrNameLst>
                                          <p:attrName>ppt_w</p:attrName>
                                        </p:attrNameLst>
                                      </p:cBhvr>
                                      <p:tavLst>
                                        <p:tav tm="0">
                                          <p:val>
                                            <p:strVal val="ppt_w"/>
                                          </p:val>
                                        </p:tav>
                                        <p:tav tm="100000">
                                          <p:val>
                                            <p:fltVal val="0"/>
                                          </p:val>
                                        </p:tav>
                                      </p:tavLst>
                                    </p:anim>
                                    <p:anim calcmode="lin" valueType="num">
                                      <p:cBhvr>
                                        <p:cTn id="656" dur="500"/>
                                        <p:tgtEl>
                                          <p:spTgt spid="17682"/>
                                        </p:tgtEl>
                                        <p:attrNameLst>
                                          <p:attrName>ppt_h</p:attrName>
                                        </p:attrNameLst>
                                      </p:cBhvr>
                                      <p:tavLst>
                                        <p:tav tm="0">
                                          <p:val>
                                            <p:strVal val="ppt_h"/>
                                          </p:val>
                                        </p:tav>
                                        <p:tav tm="100000">
                                          <p:val>
                                            <p:fltVal val="0"/>
                                          </p:val>
                                        </p:tav>
                                      </p:tavLst>
                                    </p:anim>
                                    <p:animEffect transition="out" filter="fade">
                                      <p:cBhvr>
                                        <p:cTn id="657" dur="500"/>
                                        <p:tgtEl>
                                          <p:spTgt spid="17682"/>
                                        </p:tgtEl>
                                      </p:cBhvr>
                                    </p:animEffect>
                                    <p:set>
                                      <p:cBhvr>
                                        <p:cTn id="658" dur="1" fill="hold">
                                          <p:stCondLst>
                                            <p:cond delay="499"/>
                                          </p:stCondLst>
                                        </p:cTn>
                                        <p:tgtEl>
                                          <p:spTgt spid="17682"/>
                                        </p:tgtEl>
                                        <p:attrNameLst>
                                          <p:attrName>style.visibility</p:attrName>
                                        </p:attrNameLst>
                                      </p:cBhvr>
                                      <p:to>
                                        <p:strVal val="hidden"/>
                                      </p:to>
                                    </p:set>
                                  </p:childTnLst>
                                </p:cTn>
                              </p:par>
                              <p:par>
                                <p:cTn id="659" presetID="53" presetClass="exit" presetSubtype="0" fill="hold" grpId="1" nodeType="withEffect">
                                  <p:stCondLst>
                                    <p:cond delay="0"/>
                                  </p:stCondLst>
                                  <p:childTnLst>
                                    <p:anim calcmode="lin" valueType="num">
                                      <p:cBhvr>
                                        <p:cTn id="660" dur="500"/>
                                        <p:tgtEl>
                                          <p:spTgt spid="17685"/>
                                        </p:tgtEl>
                                        <p:attrNameLst>
                                          <p:attrName>ppt_w</p:attrName>
                                        </p:attrNameLst>
                                      </p:cBhvr>
                                      <p:tavLst>
                                        <p:tav tm="0">
                                          <p:val>
                                            <p:strVal val="ppt_w"/>
                                          </p:val>
                                        </p:tav>
                                        <p:tav tm="100000">
                                          <p:val>
                                            <p:fltVal val="0"/>
                                          </p:val>
                                        </p:tav>
                                      </p:tavLst>
                                    </p:anim>
                                    <p:anim calcmode="lin" valueType="num">
                                      <p:cBhvr>
                                        <p:cTn id="661" dur="500"/>
                                        <p:tgtEl>
                                          <p:spTgt spid="17685"/>
                                        </p:tgtEl>
                                        <p:attrNameLst>
                                          <p:attrName>ppt_h</p:attrName>
                                        </p:attrNameLst>
                                      </p:cBhvr>
                                      <p:tavLst>
                                        <p:tav tm="0">
                                          <p:val>
                                            <p:strVal val="ppt_h"/>
                                          </p:val>
                                        </p:tav>
                                        <p:tav tm="100000">
                                          <p:val>
                                            <p:fltVal val="0"/>
                                          </p:val>
                                        </p:tav>
                                      </p:tavLst>
                                    </p:anim>
                                    <p:animEffect transition="out" filter="fade">
                                      <p:cBhvr>
                                        <p:cTn id="662" dur="500"/>
                                        <p:tgtEl>
                                          <p:spTgt spid="17685"/>
                                        </p:tgtEl>
                                      </p:cBhvr>
                                    </p:animEffect>
                                    <p:set>
                                      <p:cBhvr>
                                        <p:cTn id="663" dur="1" fill="hold">
                                          <p:stCondLst>
                                            <p:cond delay="499"/>
                                          </p:stCondLst>
                                        </p:cTn>
                                        <p:tgtEl>
                                          <p:spTgt spid="17685"/>
                                        </p:tgtEl>
                                        <p:attrNameLst>
                                          <p:attrName>style.visibility</p:attrName>
                                        </p:attrNameLst>
                                      </p:cBhvr>
                                      <p:to>
                                        <p:strVal val="hidden"/>
                                      </p:to>
                                    </p:set>
                                  </p:childTnLst>
                                </p:cTn>
                              </p:par>
                              <p:par>
                                <p:cTn id="664" presetID="53" presetClass="exit" presetSubtype="0" fill="hold" grpId="1" nodeType="withEffect">
                                  <p:stCondLst>
                                    <p:cond delay="0"/>
                                  </p:stCondLst>
                                  <p:childTnLst>
                                    <p:anim calcmode="lin" valueType="num">
                                      <p:cBhvr>
                                        <p:cTn id="665" dur="500"/>
                                        <p:tgtEl>
                                          <p:spTgt spid="17686"/>
                                        </p:tgtEl>
                                        <p:attrNameLst>
                                          <p:attrName>ppt_w</p:attrName>
                                        </p:attrNameLst>
                                      </p:cBhvr>
                                      <p:tavLst>
                                        <p:tav tm="0">
                                          <p:val>
                                            <p:strVal val="ppt_w"/>
                                          </p:val>
                                        </p:tav>
                                        <p:tav tm="100000">
                                          <p:val>
                                            <p:fltVal val="0"/>
                                          </p:val>
                                        </p:tav>
                                      </p:tavLst>
                                    </p:anim>
                                    <p:anim calcmode="lin" valueType="num">
                                      <p:cBhvr>
                                        <p:cTn id="666" dur="500"/>
                                        <p:tgtEl>
                                          <p:spTgt spid="17686"/>
                                        </p:tgtEl>
                                        <p:attrNameLst>
                                          <p:attrName>ppt_h</p:attrName>
                                        </p:attrNameLst>
                                      </p:cBhvr>
                                      <p:tavLst>
                                        <p:tav tm="0">
                                          <p:val>
                                            <p:strVal val="ppt_h"/>
                                          </p:val>
                                        </p:tav>
                                        <p:tav tm="100000">
                                          <p:val>
                                            <p:fltVal val="0"/>
                                          </p:val>
                                        </p:tav>
                                      </p:tavLst>
                                    </p:anim>
                                    <p:animEffect transition="out" filter="fade">
                                      <p:cBhvr>
                                        <p:cTn id="667" dur="500"/>
                                        <p:tgtEl>
                                          <p:spTgt spid="17686"/>
                                        </p:tgtEl>
                                      </p:cBhvr>
                                    </p:animEffect>
                                    <p:set>
                                      <p:cBhvr>
                                        <p:cTn id="668" dur="1" fill="hold">
                                          <p:stCondLst>
                                            <p:cond delay="499"/>
                                          </p:stCondLst>
                                        </p:cTn>
                                        <p:tgtEl>
                                          <p:spTgt spid="17686"/>
                                        </p:tgtEl>
                                        <p:attrNameLst>
                                          <p:attrName>style.visibility</p:attrName>
                                        </p:attrNameLst>
                                      </p:cBhvr>
                                      <p:to>
                                        <p:strVal val="hidden"/>
                                      </p:to>
                                    </p:set>
                                  </p:childTnLst>
                                </p:cTn>
                              </p:par>
                              <p:par>
                                <p:cTn id="669" presetID="53" presetClass="exit" presetSubtype="0" fill="hold" grpId="1" nodeType="withEffect">
                                  <p:stCondLst>
                                    <p:cond delay="0"/>
                                  </p:stCondLst>
                                  <p:childTnLst>
                                    <p:anim calcmode="lin" valueType="num">
                                      <p:cBhvr>
                                        <p:cTn id="670" dur="500"/>
                                        <p:tgtEl>
                                          <p:spTgt spid="17687"/>
                                        </p:tgtEl>
                                        <p:attrNameLst>
                                          <p:attrName>ppt_w</p:attrName>
                                        </p:attrNameLst>
                                      </p:cBhvr>
                                      <p:tavLst>
                                        <p:tav tm="0">
                                          <p:val>
                                            <p:strVal val="ppt_w"/>
                                          </p:val>
                                        </p:tav>
                                        <p:tav tm="100000">
                                          <p:val>
                                            <p:fltVal val="0"/>
                                          </p:val>
                                        </p:tav>
                                      </p:tavLst>
                                    </p:anim>
                                    <p:anim calcmode="lin" valueType="num">
                                      <p:cBhvr>
                                        <p:cTn id="671" dur="500"/>
                                        <p:tgtEl>
                                          <p:spTgt spid="17687"/>
                                        </p:tgtEl>
                                        <p:attrNameLst>
                                          <p:attrName>ppt_h</p:attrName>
                                        </p:attrNameLst>
                                      </p:cBhvr>
                                      <p:tavLst>
                                        <p:tav tm="0">
                                          <p:val>
                                            <p:strVal val="ppt_h"/>
                                          </p:val>
                                        </p:tav>
                                        <p:tav tm="100000">
                                          <p:val>
                                            <p:fltVal val="0"/>
                                          </p:val>
                                        </p:tav>
                                      </p:tavLst>
                                    </p:anim>
                                    <p:animEffect transition="out" filter="fade">
                                      <p:cBhvr>
                                        <p:cTn id="672" dur="500"/>
                                        <p:tgtEl>
                                          <p:spTgt spid="17687"/>
                                        </p:tgtEl>
                                      </p:cBhvr>
                                    </p:animEffect>
                                    <p:set>
                                      <p:cBhvr>
                                        <p:cTn id="673" dur="1" fill="hold">
                                          <p:stCondLst>
                                            <p:cond delay="499"/>
                                          </p:stCondLst>
                                        </p:cTn>
                                        <p:tgtEl>
                                          <p:spTgt spid="17687"/>
                                        </p:tgtEl>
                                        <p:attrNameLst>
                                          <p:attrName>style.visibility</p:attrName>
                                        </p:attrNameLst>
                                      </p:cBhvr>
                                      <p:to>
                                        <p:strVal val="hidden"/>
                                      </p:to>
                                    </p:set>
                                  </p:childTnLst>
                                </p:cTn>
                              </p:par>
                              <p:par>
                                <p:cTn id="674" presetID="53" presetClass="entr" presetSubtype="0" fill="hold" nodeType="withEffect">
                                  <p:stCondLst>
                                    <p:cond delay="0"/>
                                  </p:stCondLst>
                                  <p:childTnLst>
                                    <p:set>
                                      <p:cBhvr>
                                        <p:cTn id="675" dur="1" fill="hold">
                                          <p:stCondLst>
                                            <p:cond delay="0"/>
                                          </p:stCondLst>
                                        </p:cTn>
                                        <p:tgtEl>
                                          <p:spTgt spid="17691"/>
                                        </p:tgtEl>
                                        <p:attrNameLst>
                                          <p:attrName>style.visibility</p:attrName>
                                        </p:attrNameLst>
                                      </p:cBhvr>
                                      <p:to>
                                        <p:strVal val="visible"/>
                                      </p:to>
                                    </p:set>
                                    <p:anim calcmode="lin" valueType="num">
                                      <p:cBhvr>
                                        <p:cTn id="676" dur="500" fill="hold"/>
                                        <p:tgtEl>
                                          <p:spTgt spid="17691"/>
                                        </p:tgtEl>
                                        <p:attrNameLst>
                                          <p:attrName>ppt_w</p:attrName>
                                        </p:attrNameLst>
                                      </p:cBhvr>
                                      <p:tavLst>
                                        <p:tav tm="0">
                                          <p:val>
                                            <p:fltVal val="0"/>
                                          </p:val>
                                        </p:tav>
                                        <p:tav tm="100000">
                                          <p:val>
                                            <p:strVal val="#ppt_w"/>
                                          </p:val>
                                        </p:tav>
                                      </p:tavLst>
                                    </p:anim>
                                    <p:anim calcmode="lin" valueType="num">
                                      <p:cBhvr>
                                        <p:cTn id="677" dur="500" fill="hold"/>
                                        <p:tgtEl>
                                          <p:spTgt spid="17691"/>
                                        </p:tgtEl>
                                        <p:attrNameLst>
                                          <p:attrName>ppt_h</p:attrName>
                                        </p:attrNameLst>
                                      </p:cBhvr>
                                      <p:tavLst>
                                        <p:tav tm="0">
                                          <p:val>
                                            <p:fltVal val="0"/>
                                          </p:val>
                                        </p:tav>
                                        <p:tav tm="100000">
                                          <p:val>
                                            <p:strVal val="#ppt_h"/>
                                          </p:val>
                                        </p:tav>
                                      </p:tavLst>
                                    </p:anim>
                                    <p:animEffect transition="in" filter="fade">
                                      <p:cBhvr>
                                        <p:cTn id="678" dur="500"/>
                                        <p:tgtEl>
                                          <p:spTgt spid="17691"/>
                                        </p:tgtEl>
                                      </p:cBhvr>
                                    </p:animEffect>
                                  </p:childTnLst>
                                  <p:subTnLst>
                                    <p:audio>
                                      <p:cMediaNode>
                                        <p:cTn display="0" masterRel="sameClick">
                                          <p:stCondLst>
                                            <p:cond evt="begin" delay="0">
                                              <p:tn val="674"/>
                                            </p:cond>
                                          </p:stCondLst>
                                          <p:endCondLst>
                                            <p:cond evt="onStopAudio" delay="0">
                                              <p:tgtEl>
                                                <p:sldTgt/>
                                              </p:tgtEl>
                                            </p:cond>
                                          </p:endCondLst>
                                        </p:cTn>
                                        <p:tgtEl>
                                          <p:sndTgt r:embed="rId3" name="applause.wav"/>
                                        </p:tgtEl>
                                      </p:cMediaNode>
                                    </p:audio>
                                  </p:subTnLst>
                                </p:cTn>
                              </p:par>
                              <p:par>
                                <p:cTn id="679" presetID="2" presetClass="entr" presetSubtype="4" fill="hold" nodeType="withEffect">
                                  <p:stCondLst>
                                    <p:cond delay="0"/>
                                  </p:stCondLst>
                                  <p:childTnLst>
                                    <p:set>
                                      <p:cBhvr>
                                        <p:cTn id="680" dur="1" fill="hold">
                                          <p:stCondLst>
                                            <p:cond delay="0"/>
                                          </p:stCondLst>
                                        </p:cTn>
                                        <p:tgtEl>
                                          <p:spTgt spid="17760"/>
                                        </p:tgtEl>
                                        <p:attrNameLst>
                                          <p:attrName>style.visibility</p:attrName>
                                        </p:attrNameLst>
                                      </p:cBhvr>
                                      <p:to>
                                        <p:strVal val="visible"/>
                                      </p:to>
                                    </p:set>
                                    <p:anim calcmode="lin" valueType="num">
                                      <p:cBhvr additive="base">
                                        <p:cTn id="681" dur="3000" fill="hold"/>
                                        <p:tgtEl>
                                          <p:spTgt spid="17760"/>
                                        </p:tgtEl>
                                        <p:attrNameLst>
                                          <p:attrName>ppt_x</p:attrName>
                                        </p:attrNameLst>
                                      </p:cBhvr>
                                      <p:tavLst>
                                        <p:tav tm="0">
                                          <p:val>
                                            <p:strVal val="#ppt_x"/>
                                          </p:val>
                                        </p:tav>
                                        <p:tav tm="100000">
                                          <p:val>
                                            <p:strVal val="#ppt_x"/>
                                          </p:val>
                                        </p:tav>
                                      </p:tavLst>
                                    </p:anim>
                                    <p:anim calcmode="lin" valueType="num">
                                      <p:cBhvr additive="base">
                                        <p:cTn id="682" dur="3000" fill="hold"/>
                                        <p:tgtEl>
                                          <p:spTgt spid="17760"/>
                                        </p:tgtEl>
                                        <p:attrNameLst>
                                          <p:attrName>ppt_y</p:attrName>
                                        </p:attrNameLst>
                                      </p:cBhvr>
                                      <p:tavLst>
                                        <p:tav tm="0">
                                          <p:val>
                                            <p:strVal val="1+#ppt_h/2"/>
                                          </p:val>
                                        </p:tav>
                                        <p:tav tm="100000">
                                          <p:val>
                                            <p:strVal val="#ppt_y"/>
                                          </p:val>
                                        </p:tav>
                                      </p:tavLst>
                                    </p:anim>
                                  </p:childTnLst>
                                </p:cTn>
                              </p:par>
                            </p:childTnLst>
                          </p:cTn>
                        </p:par>
                      </p:childTnLst>
                    </p:cTn>
                  </p:par>
                  <p:par>
                    <p:cTn id="683" fill="hold" nodeType="clickPar">
                      <p:stCondLst>
                        <p:cond delay="indefinite"/>
                      </p:stCondLst>
                      <p:childTnLst>
                        <p:par>
                          <p:cTn id="684" fill="hold" nodeType="withGroup">
                            <p:stCondLst>
                              <p:cond delay="0"/>
                            </p:stCondLst>
                            <p:childTnLst>
                              <p:par>
                                <p:cTn id="685" presetID="23" presetClass="exit" presetSubtype="32" fill="hold" nodeType="clickEffect">
                                  <p:stCondLst>
                                    <p:cond delay="0"/>
                                  </p:stCondLst>
                                  <p:childTnLst>
                                    <p:anim calcmode="lin" valueType="num">
                                      <p:cBhvr>
                                        <p:cTn id="686" dur="2000"/>
                                        <p:tgtEl>
                                          <p:spTgt spid="17760"/>
                                        </p:tgtEl>
                                        <p:attrNameLst>
                                          <p:attrName>ppt_w</p:attrName>
                                        </p:attrNameLst>
                                      </p:cBhvr>
                                      <p:tavLst>
                                        <p:tav tm="0">
                                          <p:val>
                                            <p:strVal val="ppt_w"/>
                                          </p:val>
                                        </p:tav>
                                        <p:tav tm="100000">
                                          <p:val>
                                            <p:fltVal val="0"/>
                                          </p:val>
                                        </p:tav>
                                      </p:tavLst>
                                    </p:anim>
                                    <p:anim calcmode="lin" valueType="num">
                                      <p:cBhvr>
                                        <p:cTn id="687" dur="2000"/>
                                        <p:tgtEl>
                                          <p:spTgt spid="17760"/>
                                        </p:tgtEl>
                                        <p:attrNameLst>
                                          <p:attrName>ppt_h</p:attrName>
                                        </p:attrNameLst>
                                      </p:cBhvr>
                                      <p:tavLst>
                                        <p:tav tm="0">
                                          <p:val>
                                            <p:strVal val="ppt_h"/>
                                          </p:val>
                                        </p:tav>
                                        <p:tav tm="100000">
                                          <p:val>
                                            <p:fltVal val="0"/>
                                          </p:val>
                                        </p:tav>
                                      </p:tavLst>
                                    </p:anim>
                                    <p:set>
                                      <p:cBhvr>
                                        <p:cTn id="688" dur="1" fill="hold">
                                          <p:stCondLst>
                                            <p:cond delay="1999"/>
                                          </p:stCondLst>
                                        </p:cTn>
                                        <p:tgtEl>
                                          <p:spTgt spid="17760"/>
                                        </p:tgtEl>
                                        <p:attrNameLst>
                                          <p:attrName>style.visibility</p:attrName>
                                        </p:attrNameLst>
                                      </p:cBhvr>
                                      <p:to>
                                        <p:strVal val="hidden"/>
                                      </p:to>
                                    </p:set>
                                  </p:childTnLst>
                                </p:cTn>
                              </p:par>
                              <p:par>
                                <p:cTn id="689" presetID="8" presetClass="entr" presetSubtype="16" fill="hold" grpId="0" nodeType="withEffect">
                                  <p:stCondLst>
                                    <p:cond delay="0"/>
                                  </p:stCondLst>
                                  <p:childTnLst>
                                    <p:set>
                                      <p:cBhvr>
                                        <p:cTn id="690" dur="1" fill="hold">
                                          <p:stCondLst>
                                            <p:cond delay="0"/>
                                          </p:stCondLst>
                                        </p:cTn>
                                        <p:tgtEl>
                                          <p:spTgt spid="17707"/>
                                        </p:tgtEl>
                                        <p:attrNameLst>
                                          <p:attrName>style.visibility</p:attrName>
                                        </p:attrNameLst>
                                      </p:cBhvr>
                                      <p:to>
                                        <p:strVal val="visible"/>
                                      </p:to>
                                    </p:set>
                                    <p:animEffect transition="in" filter="diamond(in)">
                                      <p:cBhvr>
                                        <p:cTn id="691" dur="500"/>
                                        <p:tgtEl>
                                          <p:spTgt spid="17707"/>
                                        </p:tgtEl>
                                      </p:cBhvr>
                                    </p:animEffect>
                                  </p:childTnLst>
                                </p:cTn>
                              </p:par>
                              <p:par>
                                <p:cTn id="692" presetID="8" presetClass="emph" presetSubtype="0" fill="hold" grpId="1" nodeType="withEffect">
                                  <p:stCondLst>
                                    <p:cond delay="0"/>
                                  </p:stCondLst>
                                  <p:childTnLst>
                                    <p:animRot by="43200000">
                                      <p:cBhvr>
                                        <p:cTn id="693" dur="2000" fill="hold"/>
                                        <p:tgtEl>
                                          <p:spTgt spid="17707"/>
                                        </p:tgtEl>
                                        <p:attrNameLst>
                                          <p:attrName>r</p:attrName>
                                        </p:attrNameLst>
                                      </p:cBhvr>
                                    </p:animRot>
                                  </p:childTnLst>
                                </p:cTn>
                              </p:par>
                              <p:par>
                                <p:cTn id="694" presetID="53" presetClass="exit" presetSubtype="0" fill="hold" nodeType="withEffect">
                                  <p:stCondLst>
                                    <p:cond delay="0"/>
                                  </p:stCondLst>
                                  <p:childTnLst>
                                    <p:anim calcmode="lin" valueType="num">
                                      <p:cBhvr>
                                        <p:cTn id="695" dur="500"/>
                                        <p:tgtEl>
                                          <p:spTgt spid="17688"/>
                                        </p:tgtEl>
                                        <p:attrNameLst>
                                          <p:attrName>ppt_w</p:attrName>
                                        </p:attrNameLst>
                                      </p:cBhvr>
                                      <p:tavLst>
                                        <p:tav tm="0">
                                          <p:val>
                                            <p:strVal val="ppt_w"/>
                                          </p:val>
                                        </p:tav>
                                        <p:tav tm="100000">
                                          <p:val>
                                            <p:fltVal val="0"/>
                                          </p:val>
                                        </p:tav>
                                      </p:tavLst>
                                    </p:anim>
                                    <p:anim calcmode="lin" valueType="num">
                                      <p:cBhvr>
                                        <p:cTn id="696" dur="500"/>
                                        <p:tgtEl>
                                          <p:spTgt spid="17688"/>
                                        </p:tgtEl>
                                        <p:attrNameLst>
                                          <p:attrName>ppt_h</p:attrName>
                                        </p:attrNameLst>
                                      </p:cBhvr>
                                      <p:tavLst>
                                        <p:tav tm="0">
                                          <p:val>
                                            <p:strVal val="ppt_h"/>
                                          </p:val>
                                        </p:tav>
                                        <p:tav tm="100000">
                                          <p:val>
                                            <p:fltVal val="0"/>
                                          </p:val>
                                        </p:tav>
                                      </p:tavLst>
                                    </p:anim>
                                    <p:animEffect transition="out" filter="fade">
                                      <p:cBhvr>
                                        <p:cTn id="697" dur="500"/>
                                        <p:tgtEl>
                                          <p:spTgt spid="17688"/>
                                        </p:tgtEl>
                                      </p:cBhvr>
                                    </p:animEffect>
                                    <p:set>
                                      <p:cBhvr>
                                        <p:cTn id="698" dur="1" fill="hold">
                                          <p:stCondLst>
                                            <p:cond delay="499"/>
                                          </p:stCondLst>
                                        </p:cTn>
                                        <p:tgtEl>
                                          <p:spTgt spid="17688"/>
                                        </p:tgtEl>
                                        <p:attrNameLst>
                                          <p:attrName>style.visibility</p:attrName>
                                        </p:attrNameLst>
                                      </p:cBhvr>
                                      <p:to>
                                        <p:strVal val="hidden"/>
                                      </p:to>
                                    </p:set>
                                  </p:childTnLst>
                                </p:cTn>
                              </p:par>
                            </p:childTnLst>
                          </p:cTn>
                        </p:par>
                      </p:childTnLst>
                    </p:cTn>
                  </p:par>
                  <p:par>
                    <p:cTn id="699" fill="hold" nodeType="clickPar">
                      <p:stCondLst>
                        <p:cond delay="indefinite"/>
                      </p:stCondLst>
                      <p:childTnLst>
                        <p:par>
                          <p:cTn id="700" fill="hold" nodeType="withGroup">
                            <p:stCondLst>
                              <p:cond delay="0"/>
                            </p:stCondLst>
                            <p:childTnLst>
                              <p:par>
                                <p:cTn id="701" presetID="26" presetClass="emph" presetSubtype="0" fill="hold" grpId="2" nodeType="clickEffect">
                                  <p:stCondLst>
                                    <p:cond delay="0"/>
                                  </p:stCondLst>
                                  <p:childTnLst>
                                    <p:animEffect transition="out" filter="fade">
                                      <p:cBhvr>
                                        <p:cTn id="702" dur="500" tmFilter="0, 0; .2, .5; .8, .5; 1, 0"/>
                                        <p:tgtEl>
                                          <p:spTgt spid="17730"/>
                                        </p:tgtEl>
                                      </p:cBhvr>
                                    </p:animEffect>
                                    <p:animScale>
                                      <p:cBhvr>
                                        <p:cTn id="703" dur="250" autoRev="1" fill="hold"/>
                                        <p:tgtEl>
                                          <p:spTgt spid="17730"/>
                                        </p:tgtEl>
                                      </p:cBhvr>
                                      <p:by x="105000" y="105000"/>
                                    </p:animScale>
                                  </p:childTnLst>
                                </p:cTn>
                              </p:par>
                              <p:par>
                                <p:cTn id="704" presetID="26" presetClass="emph" presetSubtype="0" fill="hold" grpId="2" nodeType="withEffect">
                                  <p:stCondLst>
                                    <p:cond delay="0"/>
                                  </p:stCondLst>
                                  <p:childTnLst>
                                    <p:animEffect transition="out" filter="fade">
                                      <p:cBhvr>
                                        <p:cTn id="705" dur="500" tmFilter="0, 0; .2, .5; .8, .5; 1, 0"/>
                                        <p:tgtEl>
                                          <p:spTgt spid="17579"/>
                                        </p:tgtEl>
                                      </p:cBhvr>
                                    </p:animEffect>
                                    <p:animScale>
                                      <p:cBhvr>
                                        <p:cTn id="706" dur="250" autoRev="1" fill="hold"/>
                                        <p:tgtEl>
                                          <p:spTgt spid="17579"/>
                                        </p:tgtEl>
                                      </p:cBhvr>
                                      <p:by x="105000" y="105000"/>
                                    </p:animScale>
                                  </p:childTnLst>
                                </p:cTn>
                              </p:par>
                              <p:par>
                                <p:cTn id="707" presetID="26" presetClass="emph" presetSubtype="0" fill="hold" grpId="2" nodeType="withEffect">
                                  <p:stCondLst>
                                    <p:cond delay="0"/>
                                  </p:stCondLst>
                                  <p:childTnLst>
                                    <p:animEffect transition="out" filter="fade">
                                      <p:cBhvr>
                                        <p:cTn id="708" dur="500" tmFilter="0, 0; .2, .5; .8, .5; 1, 0"/>
                                        <p:tgtEl>
                                          <p:spTgt spid="17597"/>
                                        </p:tgtEl>
                                      </p:cBhvr>
                                    </p:animEffect>
                                    <p:animScale>
                                      <p:cBhvr>
                                        <p:cTn id="709" dur="250" autoRev="1" fill="hold"/>
                                        <p:tgtEl>
                                          <p:spTgt spid="17597"/>
                                        </p:tgtEl>
                                      </p:cBhvr>
                                      <p:by x="105000" y="105000"/>
                                    </p:animScale>
                                  </p:childTnLst>
                                </p:cTn>
                              </p:par>
                              <p:par>
                                <p:cTn id="710" presetID="26" presetClass="emph" presetSubtype="0" fill="hold" grpId="2" nodeType="withEffect">
                                  <p:stCondLst>
                                    <p:cond delay="0"/>
                                  </p:stCondLst>
                                  <p:childTnLst>
                                    <p:animEffect transition="out" filter="fade">
                                      <p:cBhvr>
                                        <p:cTn id="711" dur="500" tmFilter="0, 0; .2, .5; .8, .5; 1, 0"/>
                                        <p:tgtEl>
                                          <p:spTgt spid="17629"/>
                                        </p:tgtEl>
                                      </p:cBhvr>
                                    </p:animEffect>
                                    <p:animScale>
                                      <p:cBhvr>
                                        <p:cTn id="712" dur="250" autoRev="1" fill="hold"/>
                                        <p:tgtEl>
                                          <p:spTgt spid="17629"/>
                                        </p:tgtEl>
                                      </p:cBhvr>
                                      <p:by x="105000" y="105000"/>
                                    </p:animScale>
                                  </p:childTnLst>
                                </p:cTn>
                              </p:par>
                              <p:par>
                                <p:cTn id="713" presetID="26" presetClass="emph" presetSubtype="0" fill="hold" grpId="2" nodeType="withEffect">
                                  <p:stCondLst>
                                    <p:cond delay="0"/>
                                  </p:stCondLst>
                                  <p:childTnLst>
                                    <p:animEffect transition="out" filter="fade">
                                      <p:cBhvr>
                                        <p:cTn id="714" dur="500" tmFilter="0, 0; .2, .5; .8, .5; 1, 0"/>
                                        <p:tgtEl>
                                          <p:spTgt spid="17655"/>
                                        </p:tgtEl>
                                      </p:cBhvr>
                                    </p:animEffect>
                                    <p:animScale>
                                      <p:cBhvr>
                                        <p:cTn id="715" dur="250" autoRev="1" fill="hold"/>
                                        <p:tgtEl>
                                          <p:spTgt spid="17655"/>
                                        </p:tgtEl>
                                      </p:cBhvr>
                                      <p:by x="105000" y="105000"/>
                                    </p:animScale>
                                  </p:childTnLst>
                                </p:cTn>
                              </p:par>
                              <p:par>
                                <p:cTn id="716" presetID="26" presetClass="emph" presetSubtype="0" fill="hold" grpId="2" nodeType="withEffect">
                                  <p:stCondLst>
                                    <p:cond delay="0"/>
                                  </p:stCondLst>
                                  <p:childTnLst>
                                    <p:animEffect transition="out" filter="fade">
                                      <p:cBhvr>
                                        <p:cTn id="717" dur="500" tmFilter="0, 0; .2, .5; .8, .5; 1, 0"/>
                                        <p:tgtEl>
                                          <p:spTgt spid="17681"/>
                                        </p:tgtEl>
                                      </p:cBhvr>
                                    </p:animEffect>
                                    <p:animScale>
                                      <p:cBhvr>
                                        <p:cTn id="718" dur="250" autoRev="1" fill="hold"/>
                                        <p:tgtEl>
                                          <p:spTgt spid="17681"/>
                                        </p:tgtEl>
                                      </p:cBhvr>
                                      <p:by x="105000" y="105000"/>
                                    </p:animScale>
                                  </p:childTnLst>
                                </p:cTn>
                              </p:par>
                              <p:par>
                                <p:cTn id="719" presetID="26" presetClass="emph" presetSubtype="0" fill="hold" grpId="2" nodeType="withEffect">
                                  <p:stCondLst>
                                    <p:cond delay="0"/>
                                  </p:stCondLst>
                                  <p:childTnLst>
                                    <p:animEffect transition="out" filter="fade">
                                      <p:cBhvr>
                                        <p:cTn id="720" dur="500" tmFilter="0, 0; .2, .5; .8, .5; 1, 0"/>
                                        <p:tgtEl>
                                          <p:spTgt spid="17707"/>
                                        </p:tgtEl>
                                      </p:cBhvr>
                                    </p:animEffect>
                                    <p:animScale>
                                      <p:cBhvr>
                                        <p:cTn id="721" dur="250" autoRev="1" fill="hold"/>
                                        <p:tgtEl>
                                          <p:spTgt spid="17707"/>
                                        </p:tgtEl>
                                      </p:cBhvr>
                                      <p:by x="105000" y="105000"/>
                                    </p:animScale>
                                  </p:childTnLst>
                                  <p:subTnLst>
                                    <p:audio>
                                      <p:cMediaNode>
                                        <p:cTn display="0" masterRel="sameClick">
                                          <p:stCondLst>
                                            <p:cond evt="begin" delay="0">
                                              <p:tn val="719"/>
                                            </p:cond>
                                          </p:stCondLst>
                                          <p:endCondLst>
                                            <p:cond evt="onStopAudio" delay="0">
                                              <p:tgtEl>
                                                <p:sldTgt/>
                                              </p:tgtEl>
                                            </p:cond>
                                          </p:endCondLst>
                                        </p:cTn>
                                        <p:tgtEl>
                                          <p:sndTgt r:embed="rId3" name="applause.wav"/>
                                        </p:tgtEl>
                                      </p:cMediaNode>
                                    </p:audio>
                                  </p:subTnLst>
                                </p:cTn>
                              </p:par>
                              <p:par>
                                <p:cTn id="722" presetID="53" presetClass="entr" presetSubtype="0" fill="hold" nodeType="withEffect">
                                  <p:stCondLst>
                                    <p:cond delay="0"/>
                                  </p:stCondLst>
                                  <p:childTnLst>
                                    <p:set>
                                      <p:cBhvr>
                                        <p:cTn id="723" dur="1" fill="hold">
                                          <p:stCondLst>
                                            <p:cond delay="0"/>
                                          </p:stCondLst>
                                        </p:cTn>
                                        <p:tgtEl>
                                          <p:spTgt spid="17731"/>
                                        </p:tgtEl>
                                        <p:attrNameLst>
                                          <p:attrName>style.visibility</p:attrName>
                                        </p:attrNameLst>
                                      </p:cBhvr>
                                      <p:to>
                                        <p:strVal val="visible"/>
                                      </p:to>
                                    </p:set>
                                    <p:anim calcmode="lin" valueType="num">
                                      <p:cBhvr>
                                        <p:cTn id="724" dur="2000" fill="hold"/>
                                        <p:tgtEl>
                                          <p:spTgt spid="17731"/>
                                        </p:tgtEl>
                                        <p:attrNameLst>
                                          <p:attrName>ppt_w</p:attrName>
                                        </p:attrNameLst>
                                      </p:cBhvr>
                                      <p:tavLst>
                                        <p:tav tm="0">
                                          <p:val>
                                            <p:fltVal val="0"/>
                                          </p:val>
                                        </p:tav>
                                        <p:tav tm="100000">
                                          <p:val>
                                            <p:strVal val="#ppt_w"/>
                                          </p:val>
                                        </p:tav>
                                      </p:tavLst>
                                    </p:anim>
                                    <p:anim calcmode="lin" valueType="num">
                                      <p:cBhvr>
                                        <p:cTn id="725" dur="2000" fill="hold"/>
                                        <p:tgtEl>
                                          <p:spTgt spid="17731"/>
                                        </p:tgtEl>
                                        <p:attrNameLst>
                                          <p:attrName>ppt_h</p:attrName>
                                        </p:attrNameLst>
                                      </p:cBhvr>
                                      <p:tavLst>
                                        <p:tav tm="0">
                                          <p:val>
                                            <p:fltVal val="0"/>
                                          </p:val>
                                        </p:tav>
                                        <p:tav tm="100000">
                                          <p:val>
                                            <p:strVal val="#ppt_h"/>
                                          </p:val>
                                        </p:tav>
                                      </p:tavLst>
                                    </p:anim>
                                    <p:animEffect transition="in" filter="fade">
                                      <p:cBhvr>
                                        <p:cTn id="726" dur="2000"/>
                                        <p:tgtEl>
                                          <p:spTgt spid="17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33" grpId="0" animBg="1"/>
      <p:bldP spid="17534" grpId="0" animBg="1"/>
      <p:bldP spid="17535" grpId="0" animBg="1"/>
      <p:bldP spid="17536" grpId="0" animBg="1"/>
      <p:bldP spid="17537" grpId="0" animBg="1"/>
      <p:bldP spid="17538" grpId="0" animBg="1"/>
      <p:bldP spid="17539" grpId="0" animBg="1"/>
      <p:bldP spid="17540" grpId="0" animBg="1"/>
      <p:bldP spid="17540" grpId="1" animBg="1"/>
      <p:bldP spid="17540" grpId="2" animBg="1"/>
      <p:bldP spid="17563" grpId="0" animBg="1"/>
      <p:bldP spid="17563" grpId="1" animBg="1"/>
      <p:bldP spid="17563" grpId="2" animBg="1"/>
      <p:bldP spid="17564" grpId="0" animBg="1"/>
      <p:bldP spid="17564" grpId="1" animBg="1"/>
      <p:bldP spid="17564" grpId="2" animBg="1"/>
      <p:bldP spid="17565" grpId="0" animBg="1"/>
      <p:bldP spid="17565" grpId="1" animBg="1"/>
      <p:bldP spid="17565" grpId="2" animBg="1"/>
      <p:bldP spid="17566" grpId="0" animBg="1"/>
      <p:bldP spid="17566" grpId="1" animBg="1"/>
      <p:bldP spid="17566" grpId="2" animBg="1"/>
      <p:bldP spid="17567" grpId="0" animBg="1"/>
      <p:bldP spid="17567" grpId="1" animBg="1"/>
      <p:bldP spid="17567" grpId="2" animBg="1"/>
      <p:bldP spid="17568" grpId="0" animBg="1"/>
      <p:bldP spid="17568" grpId="1" animBg="1"/>
      <p:bldP spid="17568" grpId="2" animBg="1"/>
      <p:bldP spid="17569" grpId="0" animBg="1"/>
      <p:bldP spid="17569" grpId="1" animBg="1"/>
      <p:bldP spid="17569" grpId="2" animBg="1"/>
      <p:bldP spid="17570" grpId="0" animBg="1"/>
      <p:bldP spid="17570" grpId="1" animBg="1"/>
      <p:bldP spid="17570" grpId="2" animBg="1"/>
      <p:bldP spid="17571" grpId="0" animBg="1"/>
      <p:bldP spid="17571" grpId="1" animBg="1"/>
      <p:bldP spid="17571" grpId="2" animBg="1"/>
      <p:bldP spid="17572" grpId="0" animBg="1"/>
      <p:bldP spid="17572" grpId="1" animBg="1"/>
      <p:bldP spid="17572" grpId="2" animBg="1"/>
      <p:bldP spid="17572" grpId="3" animBg="1"/>
      <p:bldP spid="17579" grpId="0" animBg="1"/>
      <p:bldP spid="17579" grpId="1" animBg="1"/>
      <p:bldP spid="17579" grpId="2" animBg="1"/>
      <p:bldP spid="17594" grpId="0" animBg="1"/>
      <p:bldP spid="17594" grpId="1" animBg="1"/>
      <p:bldP spid="17594" grpId="2" animBg="1"/>
      <p:bldP spid="17595" grpId="0" animBg="1"/>
      <p:bldP spid="17595" grpId="1" animBg="1"/>
      <p:bldP spid="17595" grpId="2" animBg="1"/>
      <p:bldP spid="17596" grpId="0" animBg="1"/>
      <p:bldP spid="17596" grpId="1" animBg="1"/>
      <p:bldP spid="17596" grpId="2" animBg="1"/>
      <p:bldP spid="17597" grpId="0" animBg="1"/>
      <p:bldP spid="17597" grpId="1" animBg="1"/>
      <p:bldP spid="17597" grpId="2" animBg="1"/>
      <p:bldP spid="17598" grpId="0" animBg="1"/>
      <p:bldP spid="17598" grpId="1" animBg="1"/>
      <p:bldP spid="17598" grpId="2" animBg="1"/>
      <p:bldP spid="17599" grpId="0" animBg="1"/>
      <p:bldP spid="17599" grpId="1" animBg="1"/>
      <p:bldP spid="17599" grpId="2" animBg="1"/>
      <p:bldP spid="17600" grpId="0" animBg="1"/>
      <p:bldP spid="17600" grpId="1" animBg="1"/>
      <p:bldP spid="17600" grpId="2" animBg="1"/>
      <p:bldP spid="17601" grpId="0" animBg="1"/>
      <p:bldP spid="17601" grpId="1" animBg="1"/>
      <p:bldP spid="17601" grpId="2" animBg="1"/>
      <p:bldP spid="17602" grpId="0" animBg="1"/>
      <p:bldP spid="17602" grpId="1" animBg="1"/>
      <p:bldP spid="17602" grpId="2" animBg="1"/>
      <p:bldP spid="17603" grpId="0" animBg="1"/>
      <p:bldP spid="17603" grpId="1" animBg="1"/>
      <p:bldP spid="17603" grpId="2" animBg="1"/>
      <p:bldP spid="17604" grpId="0" animBg="1"/>
      <p:bldP spid="17604" grpId="1" animBg="1"/>
      <p:bldP spid="17604" grpId="2" animBg="1"/>
      <p:bldP spid="17605" grpId="0" animBg="1"/>
      <p:bldP spid="17605" grpId="1" animBg="1"/>
      <p:bldP spid="17605" grpId="2" animBg="1"/>
      <p:bldP spid="17629" grpId="0" animBg="1"/>
      <p:bldP spid="17629" grpId="1" animBg="1"/>
      <p:bldP spid="17629" grpId="2" animBg="1"/>
      <p:bldP spid="17630" grpId="0" animBg="1"/>
      <p:bldP spid="17630" grpId="1" animBg="1"/>
      <p:bldP spid="17630" grpId="2" animBg="1"/>
      <p:bldP spid="17631" grpId="0" animBg="1"/>
      <p:bldP spid="17631" grpId="1" animBg="1"/>
      <p:bldP spid="17631" grpId="2" animBg="1"/>
      <p:bldP spid="17632" grpId="0" animBg="1"/>
      <p:bldP spid="17632" grpId="1" animBg="1"/>
      <p:bldP spid="17632" grpId="2" animBg="1"/>
      <p:bldP spid="17633" grpId="0" animBg="1"/>
      <p:bldP spid="17633" grpId="1" animBg="1"/>
      <p:bldP spid="17633" grpId="2" animBg="1"/>
      <p:bldP spid="17634" grpId="0" animBg="1"/>
      <p:bldP spid="17634" grpId="1" animBg="1"/>
      <p:bldP spid="17634" grpId="2" animBg="1"/>
      <p:bldP spid="17635" grpId="0" animBg="1"/>
      <p:bldP spid="17635" grpId="1" animBg="1"/>
      <p:bldP spid="17635" grpId="2" animBg="1"/>
      <p:bldP spid="17655" grpId="0" animBg="1"/>
      <p:bldP spid="17655" grpId="1" animBg="1"/>
      <p:bldP spid="17655" grpId="2" animBg="1"/>
      <p:bldP spid="17656" grpId="0" animBg="1"/>
      <p:bldP spid="17656" grpId="1" animBg="1"/>
      <p:bldP spid="17656" grpId="2" animBg="1"/>
      <p:bldP spid="17657" grpId="0" animBg="1"/>
      <p:bldP spid="17657" grpId="1" animBg="1"/>
      <p:bldP spid="17657" grpId="2" animBg="1"/>
      <p:bldP spid="17658" grpId="0" animBg="1"/>
      <p:bldP spid="17658" grpId="1" animBg="1"/>
      <p:bldP spid="17658" grpId="2" animBg="1"/>
      <p:bldP spid="17659" grpId="0" animBg="1"/>
      <p:bldP spid="17659" grpId="1" animBg="1"/>
      <p:bldP spid="17659" grpId="2" animBg="1"/>
      <p:bldP spid="17660" grpId="0" animBg="1"/>
      <p:bldP spid="17660" grpId="1" animBg="1"/>
      <p:bldP spid="17660" grpId="2" animBg="1"/>
      <p:bldP spid="17661" grpId="0" animBg="1"/>
      <p:bldP spid="17661" grpId="1" animBg="1"/>
      <p:bldP spid="17661" grpId="2" animBg="1"/>
      <p:bldP spid="17681" grpId="0" animBg="1"/>
      <p:bldP spid="17681" grpId="1" animBg="1"/>
      <p:bldP spid="17681" grpId="2" animBg="1"/>
      <p:bldP spid="17682" grpId="0" animBg="1"/>
      <p:bldP spid="17682" grpId="1" animBg="1"/>
      <p:bldP spid="17683" grpId="0" animBg="1"/>
      <p:bldP spid="17683" grpId="1" animBg="1"/>
      <p:bldP spid="17683" grpId="2" animBg="1"/>
      <p:bldP spid="17684" grpId="0" animBg="1"/>
      <p:bldP spid="17684" grpId="1" animBg="1"/>
      <p:bldP spid="17685" grpId="0" animBg="1"/>
      <p:bldP spid="17685" grpId="1" animBg="1"/>
      <p:bldP spid="17686" grpId="0" animBg="1"/>
      <p:bldP spid="17686" grpId="1" animBg="1"/>
      <p:bldP spid="17687" grpId="0" animBg="1"/>
      <p:bldP spid="17687" grpId="1" animBg="1"/>
      <p:bldP spid="17707" grpId="0" animBg="1"/>
      <p:bldP spid="17707" grpId="1" animBg="1"/>
      <p:bldP spid="17707" grpId="2" animBg="1"/>
      <p:bldP spid="17708" grpId="0" animBg="1"/>
      <p:bldP spid="17708" grpId="1"/>
      <p:bldP spid="17709" grpId="0" animBg="1"/>
      <p:bldP spid="17709" grpId="1"/>
      <p:bldP spid="17710" grpId="0" animBg="1"/>
      <p:bldP spid="17710" grpId="1"/>
      <p:bldP spid="17711" grpId="0" animBg="1"/>
      <p:bldP spid="17711" grpId="1"/>
      <p:bldP spid="17712" grpId="0" animBg="1"/>
      <p:bldP spid="17712" grpId="1"/>
      <p:bldP spid="17713" grpId="0"/>
      <p:bldP spid="17713" grpId="1" animBg="1"/>
      <p:bldP spid="17730" grpId="0" animBg="1"/>
      <p:bldP spid="17730" grpId="1" animBg="1"/>
      <p:bldP spid="17730" grpId="2"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B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9" y="0"/>
            <a:ext cx="9144000" cy="6858000"/>
          </a:xfrm>
          <a:prstGeom prst="rect">
            <a:avLst/>
          </a:prstGeom>
          <a:solidFill>
            <a:srgbClr val="1EE4EE"/>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4579" name="Rectangle 3"/>
          <p:cNvSpPr>
            <a:spLocks noChangeArrowheads="1"/>
          </p:cNvSpPr>
          <p:nvPr/>
        </p:nvSpPr>
        <p:spPr bwMode="auto">
          <a:xfrm>
            <a:off x="1126665" y="1442361"/>
            <a:ext cx="56028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en-US" sz="3200" dirty="0" err="1" smtClean="0">
                <a:solidFill>
                  <a:srgbClr val="FF3300"/>
                </a:solidFill>
              </a:rPr>
              <a:t>Hoạt</a:t>
            </a:r>
            <a:r>
              <a:rPr lang="en-US" sz="3200" dirty="0" smtClean="0">
                <a:solidFill>
                  <a:srgbClr val="FF3300"/>
                </a:solidFill>
              </a:rPr>
              <a:t> </a:t>
            </a:r>
            <a:r>
              <a:rPr lang="en-US" sz="3200" dirty="0" err="1" smtClean="0">
                <a:solidFill>
                  <a:srgbClr val="FF3300"/>
                </a:solidFill>
              </a:rPr>
              <a:t>động</a:t>
            </a:r>
            <a:r>
              <a:rPr lang="en-US" sz="3200" dirty="0" smtClean="0">
                <a:solidFill>
                  <a:srgbClr val="FF3300"/>
                </a:solidFill>
              </a:rPr>
              <a:t> </a:t>
            </a:r>
            <a:r>
              <a:rPr lang="en-US" sz="3200" dirty="0" err="1" smtClean="0">
                <a:solidFill>
                  <a:srgbClr val="FF3300"/>
                </a:solidFill>
              </a:rPr>
              <a:t>củng</a:t>
            </a:r>
            <a:r>
              <a:rPr lang="en-US" sz="3200" dirty="0" smtClean="0">
                <a:solidFill>
                  <a:srgbClr val="FF3300"/>
                </a:solidFill>
              </a:rPr>
              <a:t> </a:t>
            </a:r>
            <a:r>
              <a:rPr lang="en-US" sz="3200" dirty="0" err="1" smtClean="0">
                <a:solidFill>
                  <a:srgbClr val="FF3300"/>
                </a:solidFill>
              </a:rPr>
              <a:t>cố</a:t>
            </a:r>
            <a:r>
              <a:rPr lang="en-US" sz="3200" dirty="0" smtClean="0">
                <a:solidFill>
                  <a:srgbClr val="FF3300"/>
                </a:solidFill>
              </a:rPr>
              <a:t> - </a:t>
            </a:r>
            <a:r>
              <a:rPr lang="en-US" sz="3200" dirty="0" err="1" smtClean="0">
                <a:solidFill>
                  <a:srgbClr val="FF3300"/>
                </a:solidFill>
              </a:rPr>
              <a:t>ứng</a:t>
            </a:r>
            <a:r>
              <a:rPr lang="en-US" sz="3200" dirty="0" smtClean="0">
                <a:solidFill>
                  <a:srgbClr val="FF3300"/>
                </a:solidFill>
              </a:rPr>
              <a:t> </a:t>
            </a:r>
            <a:r>
              <a:rPr lang="en-US" sz="3200" dirty="0" err="1" smtClean="0">
                <a:solidFill>
                  <a:srgbClr val="FF3300"/>
                </a:solidFill>
              </a:rPr>
              <a:t>dụng</a:t>
            </a:r>
            <a:r>
              <a:rPr lang="en-US" sz="3200" dirty="0" smtClean="0">
                <a:solidFill>
                  <a:srgbClr val="FF3300"/>
                </a:solidFill>
              </a:rPr>
              <a:t>:</a:t>
            </a:r>
            <a:endParaRPr lang="en-US" sz="3200" dirty="0">
              <a:solidFill>
                <a:srgbClr val="FF3300"/>
              </a:solidFill>
            </a:endParaRPr>
          </a:p>
        </p:txBody>
      </p:sp>
      <p:sp>
        <p:nvSpPr>
          <p:cNvPr id="24580" name="Rectangle 7"/>
          <p:cNvSpPr>
            <a:spLocks noChangeArrowheads="1"/>
          </p:cNvSpPr>
          <p:nvPr/>
        </p:nvSpPr>
        <p:spPr bwMode="auto">
          <a:xfrm>
            <a:off x="1905000" y="2133600"/>
            <a:ext cx="64008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marL="457200" indent="-457200" eaLnBrk="1" hangingPunct="1">
              <a:buFontTx/>
              <a:buChar char="-"/>
            </a:pPr>
            <a:r>
              <a:rPr lang="en-US" altLang="en-US" sz="2800" dirty="0" err="1" smtClean="0">
                <a:solidFill>
                  <a:srgbClr val="0000CC"/>
                </a:solidFill>
                <a:cs typeface="Times New Roman" panose="02020603050405020304" pitchFamily="18" charset="0"/>
              </a:rPr>
              <a:t>Về</a:t>
            </a:r>
            <a:r>
              <a:rPr lang="en-US" altLang="en-US" sz="2800" dirty="0" smtClean="0">
                <a:solidFill>
                  <a:srgbClr val="0000CC"/>
                </a:solidFill>
                <a:cs typeface="Times New Roman" panose="02020603050405020304" pitchFamily="18" charset="0"/>
              </a:rPr>
              <a:t> </a:t>
            </a:r>
            <a:r>
              <a:rPr lang="en-US" altLang="en-US" sz="2800" dirty="0" err="1">
                <a:solidFill>
                  <a:srgbClr val="0000CC"/>
                </a:solidFill>
                <a:cs typeface="Times New Roman" panose="02020603050405020304" pitchFamily="18" charset="0"/>
              </a:rPr>
              <a:t>nhà</a:t>
            </a:r>
            <a:r>
              <a:rPr lang="en-US" altLang="en-US" sz="2800" dirty="0">
                <a:solidFill>
                  <a:srgbClr val="0000CC"/>
                </a:solidFill>
                <a:cs typeface="Times New Roman" panose="02020603050405020304" pitchFamily="18" charset="0"/>
              </a:rPr>
              <a:t> </a:t>
            </a:r>
            <a:r>
              <a:rPr lang="en-US" altLang="en-US" sz="2800" dirty="0" err="1">
                <a:solidFill>
                  <a:srgbClr val="0000CC"/>
                </a:solidFill>
                <a:cs typeface="Times New Roman" panose="02020603050405020304" pitchFamily="18" charset="0"/>
              </a:rPr>
              <a:t>học</a:t>
            </a:r>
            <a:r>
              <a:rPr lang="en-US" altLang="en-US" sz="2800" dirty="0">
                <a:solidFill>
                  <a:srgbClr val="0000CC"/>
                </a:solidFill>
                <a:cs typeface="Times New Roman" panose="02020603050405020304" pitchFamily="18" charset="0"/>
              </a:rPr>
              <a:t> </a:t>
            </a:r>
            <a:r>
              <a:rPr lang="en-US" altLang="en-US" sz="2800" dirty="0" err="1">
                <a:solidFill>
                  <a:srgbClr val="0000CC"/>
                </a:solidFill>
                <a:cs typeface="Times New Roman" panose="02020603050405020304" pitchFamily="18" charset="0"/>
              </a:rPr>
              <a:t>thuộc</a:t>
            </a:r>
            <a:r>
              <a:rPr lang="en-US" altLang="en-US" sz="2800" dirty="0">
                <a:solidFill>
                  <a:srgbClr val="0000CC"/>
                </a:solidFill>
                <a:cs typeface="Times New Roman" panose="02020603050405020304" pitchFamily="18" charset="0"/>
              </a:rPr>
              <a:t> </a:t>
            </a:r>
            <a:r>
              <a:rPr lang="en-US" altLang="en-US" sz="2800" dirty="0" err="1">
                <a:solidFill>
                  <a:srgbClr val="0000CC"/>
                </a:solidFill>
                <a:cs typeface="Times New Roman" panose="02020603050405020304" pitchFamily="18" charset="0"/>
              </a:rPr>
              <a:t>lòng</a:t>
            </a:r>
            <a:r>
              <a:rPr lang="en-US" altLang="en-US" sz="2800" dirty="0">
                <a:solidFill>
                  <a:srgbClr val="0000CC"/>
                </a:solidFill>
                <a:cs typeface="Times New Roman" panose="02020603050405020304" pitchFamily="18" charset="0"/>
              </a:rPr>
              <a:t> </a:t>
            </a:r>
            <a:r>
              <a:rPr lang="en-US" altLang="en-US" sz="2800" dirty="0" err="1">
                <a:solidFill>
                  <a:srgbClr val="0000CC"/>
                </a:solidFill>
                <a:cs typeface="Times New Roman" panose="02020603050405020304" pitchFamily="18" charset="0"/>
              </a:rPr>
              <a:t>mục</a:t>
            </a:r>
            <a:r>
              <a:rPr lang="en-US" altLang="en-US" sz="2800" dirty="0">
                <a:solidFill>
                  <a:srgbClr val="0000CC"/>
                </a:solidFill>
                <a:cs typeface="Times New Roman" panose="02020603050405020304" pitchFamily="18" charset="0"/>
              </a:rPr>
              <a:t> </a:t>
            </a:r>
            <a:r>
              <a:rPr lang="en-US" altLang="en-US" sz="2800" dirty="0" err="1">
                <a:solidFill>
                  <a:srgbClr val="0000CC"/>
                </a:solidFill>
                <a:cs typeface="Times New Roman" panose="02020603050405020304" pitchFamily="18" charset="0"/>
              </a:rPr>
              <a:t>Bạn</a:t>
            </a:r>
            <a:r>
              <a:rPr lang="en-US" altLang="en-US" sz="2800" dirty="0">
                <a:solidFill>
                  <a:srgbClr val="0000CC"/>
                </a:solidFill>
                <a:cs typeface="Times New Roman" panose="02020603050405020304" pitchFamily="18" charset="0"/>
              </a:rPr>
              <a:t> </a:t>
            </a:r>
            <a:r>
              <a:rPr lang="en-US" altLang="en-US" sz="2800" dirty="0" err="1">
                <a:solidFill>
                  <a:srgbClr val="0000CC"/>
                </a:solidFill>
                <a:cs typeface="Times New Roman" panose="02020603050405020304" pitchFamily="18" charset="0"/>
              </a:rPr>
              <a:t>cần</a:t>
            </a:r>
            <a:r>
              <a:rPr lang="en-US" altLang="en-US" sz="2800" dirty="0">
                <a:solidFill>
                  <a:srgbClr val="0000CC"/>
                </a:solidFill>
                <a:cs typeface="Times New Roman" panose="02020603050405020304" pitchFamily="18" charset="0"/>
              </a:rPr>
              <a:t> </a:t>
            </a:r>
            <a:r>
              <a:rPr lang="en-US" altLang="en-US" sz="2800" dirty="0" err="1">
                <a:solidFill>
                  <a:srgbClr val="0000CC"/>
                </a:solidFill>
                <a:cs typeface="Times New Roman" panose="02020603050405020304" pitchFamily="18" charset="0"/>
              </a:rPr>
              <a:t>biết</a:t>
            </a:r>
            <a:r>
              <a:rPr lang="en-US" altLang="en-US" sz="2800" dirty="0">
                <a:solidFill>
                  <a:srgbClr val="0000CC"/>
                </a:solidFill>
                <a:cs typeface="Times New Roman" panose="02020603050405020304" pitchFamily="18" charset="0"/>
              </a:rPr>
              <a:t> </a:t>
            </a:r>
            <a:r>
              <a:rPr lang="en-US" altLang="en-US" sz="2800" dirty="0" err="1">
                <a:solidFill>
                  <a:srgbClr val="0000CC"/>
                </a:solidFill>
                <a:cs typeface="Times New Roman" panose="02020603050405020304" pitchFamily="18" charset="0"/>
              </a:rPr>
              <a:t>SGK</a:t>
            </a:r>
            <a:r>
              <a:rPr lang="en-US" altLang="en-US" sz="2800" dirty="0">
                <a:solidFill>
                  <a:srgbClr val="0000CC"/>
                </a:solidFill>
                <a:cs typeface="Times New Roman" panose="02020603050405020304" pitchFamily="18" charset="0"/>
              </a:rPr>
              <a:t>/79</a:t>
            </a:r>
            <a:r>
              <a:rPr lang="en-US" altLang="en-US" sz="2800" dirty="0" smtClean="0">
                <a:solidFill>
                  <a:srgbClr val="0000CC"/>
                </a:solidFill>
                <a:cs typeface="Times New Roman" panose="02020603050405020304" pitchFamily="18" charset="0"/>
              </a:rPr>
              <a:t>.</a:t>
            </a:r>
          </a:p>
          <a:p>
            <a:pPr marL="285750" indent="-285750" eaLnBrk="1" hangingPunct="1">
              <a:buFontTx/>
              <a:buChar char="-"/>
            </a:pPr>
            <a:r>
              <a:rPr lang="en-US" altLang="en-US" sz="2800" dirty="0" err="1" smtClean="0">
                <a:solidFill>
                  <a:srgbClr val="0000CC"/>
                </a:solidFill>
                <a:cs typeface="Times New Roman" panose="02020603050405020304" pitchFamily="18" charset="0"/>
              </a:rPr>
              <a:t>Chuẩn</a:t>
            </a:r>
            <a:r>
              <a:rPr lang="en-US" altLang="en-US" sz="2800" dirty="0" smtClean="0">
                <a:solidFill>
                  <a:srgbClr val="0000CC"/>
                </a:solidFill>
                <a:cs typeface="Times New Roman" panose="02020603050405020304" pitchFamily="18" charset="0"/>
              </a:rPr>
              <a:t> </a:t>
            </a:r>
            <a:r>
              <a:rPr lang="en-US" altLang="en-US" sz="2800" dirty="0" err="1">
                <a:solidFill>
                  <a:srgbClr val="0000CC"/>
                </a:solidFill>
                <a:cs typeface="Times New Roman" panose="02020603050405020304" pitchFamily="18" charset="0"/>
              </a:rPr>
              <a:t>bị</a:t>
            </a:r>
            <a:r>
              <a:rPr lang="en-US" altLang="en-US" sz="2800" dirty="0">
                <a:solidFill>
                  <a:srgbClr val="0000CC"/>
                </a:solidFill>
                <a:cs typeface="Times New Roman" panose="02020603050405020304" pitchFamily="18" charset="0"/>
              </a:rPr>
              <a:t> </a:t>
            </a:r>
            <a:r>
              <a:rPr lang="en-US" altLang="en-US" sz="2800" dirty="0" err="1">
                <a:solidFill>
                  <a:srgbClr val="0000CC"/>
                </a:solidFill>
                <a:cs typeface="Times New Roman" panose="02020603050405020304" pitchFamily="18" charset="0"/>
              </a:rPr>
              <a:t>bài</a:t>
            </a:r>
            <a:r>
              <a:rPr lang="en-US" altLang="en-US" sz="2800" dirty="0">
                <a:solidFill>
                  <a:srgbClr val="0000CC"/>
                </a:solidFill>
                <a:cs typeface="Times New Roman" panose="02020603050405020304" pitchFamily="18" charset="0"/>
              </a:rPr>
              <a:t>: </a:t>
            </a:r>
            <a:r>
              <a:rPr lang="en-US" altLang="en-US" sz="2800" dirty="0" err="1">
                <a:solidFill>
                  <a:srgbClr val="0000CC"/>
                </a:solidFill>
                <a:cs typeface="Times New Roman" panose="02020603050405020304" pitchFamily="18" charset="0"/>
              </a:rPr>
              <a:t>Thân</a:t>
            </a:r>
            <a:r>
              <a:rPr lang="en-US" altLang="en-US" sz="2800" dirty="0">
                <a:solidFill>
                  <a:srgbClr val="0000CC"/>
                </a:solidFill>
                <a:cs typeface="Times New Roman" panose="02020603050405020304" pitchFamily="18" charset="0"/>
              </a:rPr>
              <a:t> </a:t>
            </a:r>
            <a:r>
              <a:rPr lang="en-US" altLang="en-US" sz="2800" dirty="0" err="1">
                <a:solidFill>
                  <a:srgbClr val="0000CC"/>
                </a:solidFill>
                <a:cs typeface="Times New Roman" panose="02020603050405020304" pitchFamily="18" charset="0"/>
              </a:rPr>
              <a:t>cây</a:t>
            </a:r>
            <a:r>
              <a:rPr lang="en-US" altLang="en-US" sz="2800" dirty="0">
                <a:solidFill>
                  <a:srgbClr val="0000CC"/>
                </a:solidFill>
                <a:cs typeface="Times New Roman" panose="02020603050405020304" pitchFamily="18" charset="0"/>
              </a:rPr>
              <a:t> (</a:t>
            </a:r>
            <a:r>
              <a:rPr lang="en-US" altLang="en-US" sz="2800" dirty="0" err="1">
                <a:solidFill>
                  <a:srgbClr val="0000CC"/>
                </a:solidFill>
                <a:cs typeface="Times New Roman" panose="02020603050405020304" pitchFamily="18" charset="0"/>
              </a:rPr>
              <a:t>tiếp</a:t>
            </a:r>
            <a:r>
              <a:rPr lang="en-US" altLang="en-US" sz="2800" dirty="0">
                <a:solidFill>
                  <a:srgbClr val="0000CC"/>
                </a:solidFill>
                <a:cs typeface="Times New Roman" panose="02020603050405020304" pitchFamily="18" charset="0"/>
              </a:rPr>
              <a:t> </a:t>
            </a:r>
            <a:r>
              <a:rPr lang="en-US" altLang="en-US" sz="2800" dirty="0" err="1">
                <a:solidFill>
                  <a:srgbClr val="0000CC"/>
                </a:solidFill>
                <a:cs typeface="Times New Roman" panose="02020603050405020304" pitchFamily="18" charset="0"/>
              </a:rPr>
              <a:t>theo</a:t>
            </a:r>
            <a:r>
              <a:rPr lang="en-US" altLang="en-US" sz="2800" dirty="0">
                <a:solidFill>
                  <a:srgbClr val="0000CC"/>
                </a:solidFill>
                <a:cs typeface="Times New Roman" panose="02020603050405020304" pitchFamily="18" charset="0"/>
              </a:rPr>
              <a:t>).</a:t>
            </a:r>
            <a:endParaRPr lang="vi-VN" altLang="en-US" sz="2800" dirty="0">
              <a:solidFill>
                <a:srgbClr val="0000CC"/>
              </a:solidFill>
              <a:cs typeface="Times New Roman" panose="02020603050405020304" pitchFamily="18" charset="0"/>
            </a:endParaRPr>
          </a:p>
          <a:p>
            <a:pPr marL="285750" indent="-285750" eaLnBrk="1" hangingPunct="1">
              <a:buFontTx/>
              <a:buChar char="-"/>
            </a:pPr>
            <a:endParaRPr lang="vi-VN" altLang="en-US" sz="1600" dirty="0">
              <a:cs typeface="Times New Roman" panose="02020603050405020304" pitchFamily="18" charset="0"/>
            </a:endParaRPr>
          </a:p>
          <a:p>
            <a:pPr eaLnBrk="1" hangingPunct="1"/>
            <a:endParaRPr lang="en-US" sz="2800" b="0" dirty="0">
              <a:solidFill>
                <a:srgbClr val="0000FF"/>
              </a:solidFill>
            </a:endParaRPr>
          </a:p>
        </p:txBody>
      </p:sp>
      <p:sp>
        <p:nvSpPr>
          <p:cNvPr id="10" name="Text Box 7"/>
          <p:cNvSpPr txBox="1">
            <a:spLocks noChangeArrowheads="1"/>
          </p:cNvSpPr>
          <p:nvPr/>
        </p:nvSpPr>
        <p:spPr bwMode="auto">
          <a:xfrm>
            <a:off x="2500313" y="366713"/>
            <a:ext cx="396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400" u="sng" dirty="0" err="1">
                <a:latin typeface="Times New Roman" panose="02020603050405020304" pitchFamily="18" charset="0"/>
              </a:rPr>
              <a:t>Tự</a:t>
            </a:r>
            <a:r>
              <a:rPr lang="en-US" sz="2400" u="sng" dirty="0">
                <a:latin typeface="Times New Roman" panose="02020603050405020304" pitchFamily="18" charset="0"/>
              </a:rPr>
              <a:t> </a:t>
            </a:r>
            <a:r>
              <a:rPr lang="en-US" sz="2400" u="sng" dirty="0" err="1">
                <a:latin typeface="Times New Roman" panose="02020603050405020304" pitchFamily="18" charset="0"/>
              </a:rPr>
              <a:t>nhiên</a:t>
            </a:r>
            <a:r>
              <a:rPr lang="en-US" sz="2400" u="sng" dirty="0">
                <a:latin typeface="Times New Roman" panose="02020603050405020304" pitchFamily="18" charset="0"/>
              </a:rPr>
              <a:t> </a:t>
            </a:r>
            <a:r>
              <a:rPr lang="en-US" sz="2400" u="sng" dirty="0" err="1">
                <a:latin typeface="Times New Roman" panose="02020603050405020304" pitchFamily="18" charset="0"/>
              </a:rPr>
              <a:t>xã</a:t>
            </a:r>
            <a:r>
              <a:rPr lang="en-US" sz="2400" u="sng" dirty="0">
                <a:latin typeface="Times New Roman" panose="02020603050405020304" pitchFamily="18" charset="0"/>
              </a:rPr>
              <a:t> </a:t>
            </a:r>
            <a:r>
              <a:rPr lang="en-US" sz="2400" u="sng" dirty="0" err="1">
                <a:latin typeface="Times New Roman" panose="02020603050405020304" pitchFamily="18" charset="0"/>
              </a:rPr>
              <a:t>hội</a:t>
            </a:r>
            <a:r>
              <a:rPr lang="en-US" sz="2400" u="sng" dirty="0">
                <a:latin typeface="Times New Roman" panose="02020603050405020304" pitchFamily="18" charset="0"/>
              </a:rPr>
              <a:t>:</a:t>
            </a:r>
            <a:r>
              <a:rPr lang="en-US" sz="2400" dirty="0">
                <a:latin typeface="Times New Roman" panose="02020603050405020304" pitchFamily="18" charset="0"/>
              </a:rPr>
              <a:t> (</a:t>
            </a:r>
            <a:r>
              <a:rPr lang="en-US" sz="2400" dirty="0" err="1">
                <a:latin typeface="Times New Roman" panose="02020603050405020304" pitchFamily="18" charset="0"/>
              </a:rPr>
              <a:t>Tiết</a:t>
            </a:r>
            <a:r>
              <a:rPr lang="en-US" sz="2400" dirty="0">
                <a:latin typeface="Times New Roman" panose="02020603050405020304" pitchFamily="18" charset="0"/>
              </a:rPr>
              <a:t> 41)</a:t>
            </a:r>
          </a:p>
        </p:txBody>
      </p:sp>
      <p:sp>
        <p:nvSpPr>
          <p:cNvPr id="12" name="Text Box 4"/>
          <p:cNvSpPr txBox="1">
            <a:spLocks noChangeArrowheads="1"/>
          </p:cNvSpPr>
          <p:nvPr/>
        </p:nvSpPr>
        <p:spPr bwMode="auto">
          <a:xfrm>
            <a:off x="3176588" y="895350"/>
            <a:ext cx="205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a:latin typeface="Times New Roman" panose="02020603050405020304" pitchFamily="18" charset="0"/>
              </a:rPr>
              <a:t>  </a:t>
            </a:r>
            <a:r>
              <a:rPr lang="en-US" sz="2800">
                <a:solidFill>
                  <a:srgbClr val="FF0000"/>
                </a:solidFill>
                <a:latin typeface="Times New Roman" panose="02020603050405020304" pitchFamily="18" charset="0"/>
              </a:rPr>
              <a:t> </a:t>
            </a:r>
            <a:r>
              <a:rPr lang="en-US" sz="2800" b="1">
                <a:solidFill>
                  <a:srgbClr val="FF0000"/>
                </a:solidFill>
                <a:latin typeface="Times New Roman" panose="02020603050405020304" pitchFamily="18" charset="0"/>
              </a:rPr>
              <a:t>Thân cây</a:t>
            </a:r>
            <a:r>
              <a:rPr lang="en-US" sz="2800">
                <a:solidFill>
                  <a:srgbClr val="FF0000"/>
                </a:solidFill>
                <a:latin typeface="Times New Roman" panose="02020603050405020304" pitchFamily="18" charset="0"/>
              </a:rPr>
              <a:t> </a:t>
            </a:r>
          </a:p>
        </p:txBody>
      </p:sp>
    </p:spTree>
    <p:extLst>
      <p:ext uri="{BB962C8B-B14F-4D97-AF65-F5344CB8AC3E}">
        <p14:creationId xmlns:p14="http://schemas.microsoft.com/office/powerpoint/2010/main" val="12038112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48" descr="untitled"/>
          <p:cNvPicPr>
            <a:picLocks noChangeAspect="1" noChangeArrowheads="1"/>
          </p:cNvPicPr>
          <p:nvPr/>
        </p:nvPicPr>
        <p:blipFill>
          <a:blip r:embed="rId2"/>
          <a:srcRect/>
          <a:stretch>
            <a:fillRect/>
          </a:stretch>
        </p:blipFill>
        <p:spPr bwMode="auto">
          <a:xfrm>
            <a:off x="0" y="0"/>
            <a:ext cx="9144000" cy="69342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7411" name="WordArt 3"/>
          <p:cNvSpPr>
            <a:spLocks noChangeArrowheads="1" noChangeShapeType="1" noTextEdit="1"/>
          </p:cNvSpPr>
          <p:nvPr/>
        </p:nvSpPr>
        <p:spPr bwMode="auto">
          <a:xfrm>
            <a:off x="533400" y="741877"/>
            <a:ext cx="8001000" cy="4147623"/>
          </a:xfrm>
          <a:prstGeom prst="rect">
            <a:avLst/>
          </a:prstGeom>
        </p:spPr>
        <p:txBody>
          <a:bodyPr spcFirstLastPara="1" wrap="none" fromWordArt="1">
            <a:prstTxWarp prst="textArchUp">
              <a:avLst>
                <a:gd name="adj" fmla="val 10800004"/>
              </a:avLst>
            </a:prstTxWarp>
          </a:bodyPr>
          <a:lstStyle/>
          <a:p>
            <a:pPr algn="ctr"/>
            <a:r>
              <a:rPr lang="en-US" sz="4400" kern="10" dirty="0" err="1">
                <a:ln w="18415">
                  <a:solidFill>
                    <a:srgbClr val="FFFFFF"/>
                  </a:solidFill>
                  <a:round/>
                  <a:headEnd/>
                  <a:tailEnd/>
                </a:ln>
                <a:solidFill>
                  <a:srgbClr val="FFFFFF"/>
                </a:solidFill>
                <a:effectLst>
                  <a:outerShdw algn="tl" rotWithShape="0">
                    <a:srgbClr val="000000">
                      <a:alpha val="70000"/>
                    </a:srgbClr>
                  </a:outerShdw>
                </a:effectLst>
                <a:latin typeface="Times New Roman" panose="02020603050405020304" pitchFamily="18" charset="0"/>
                <a:cs typeface="Times New Roman" panose="02020603050405020304" pitchFamily="18" charset="0"/>
              </a:rPr>
              <a:t>GIỜ</a:t>
            </a:r>
            <a:r>
              <a:rPr lang="en-US" sz="4400" kern="10" dirty="0">
                <a:ln w="18415">
                  <a:solidFill>
                    <a:srgbClr val="FFFFFF"/>
                  </a:solidFill>
                  <a:round/>
                  <a:headEnd/>
                  <a:tailEnd/>
                </a:ln>
                <a:solidFill>
                  <a:srgbClr val="FFFFFF"/>
                </a:solidFill>
                <a:effectLst>
                  <a:outerShdw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4400" kern="10" dirty="0" err="1">
                <a:ln w="18415">
                  <a:solidFill>
                    <a:srgbClr val="FFFFFF"/>
                  </a:solidFill>
                  <a:round/>
                  <a:headEnd/>
                  <a:tailEnd/>
                </a:ln>
                <a:solidFill>
                  <a:srgbClr val="FFFFFF"/>
                </a:solidFill>
                <a:effectLst>
                  <a:outerShdw algn="tl" rotWithShape="0">
                    <a:srgbClr val="000000">
                      <a:alpha val="70000"/>
                    </a:srgbClr>
                  </a:outerShdw>
                </a:effectLst>
                <a:latin typeface="Times New Roman" panose="02020603050405020304" pitchFamily="18" charset="0"/>
                <a:cs typeface="Times New Roman" panose="02020603050405020304" pitchFamily="18" charset="0"/>
              </a:rPr>
              <a:t>HỌC</a:t>
            </a:r>
            <a:r>
              <a:rPr lang="en-US" sz="4400" kern="10" dirty="0">
                <a:ln w="18415">
                  <a:solidFill>
                    <a:srgbClr val="FFFFFF"/>
                  </a:solidFill>
                  <a:round/>
                  <a:headEnd/>
                  <a:tailEnd/>
                </a:ln>
                <a:solidFill>
                  <a:srgbClr val="FFFFFF"/>
                </a:solidFill>
                <a:effectLst>
                  <a:outerShdw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4400" kern="10" dirty="0" err="1">
                <a:ln w="18415">
                  <a:solidFill>
                    <a:srgbClr val="FFFFFF"/>
                  </a:solidFill>
                  <a:round/>
                  <a:headEnd/>
                  <a:tailEnd/>
                </a:ln>
                <a:solidFill>
                  <a:srgbClr val="FFFFFF"/>
                </a:solidFill>
                <a:effectLst>
                  <a:outerShdw algn="tl" rotWithShape="0">
                    <a:srgbClr val="000000">
                      <a:alpha val="70000"/>
                    </a:srgbClr>
                  </a:outerShdw>
                </a:effectLst>
                <a:latin typeface="Times New Roman" panose="02020603050405020304" pitchFamily="18" charset="0"/>
                <a:cs typeface="Times New Roman" panose="02020603050405020304" pitchFamily="18" charset="0"/>
              </a:rPr>
              <a:t>ĐẾN</a:t>
            </a:r>
            <a:r>
              <a:rPr lang="en-US" sz="4400" kern="10" dirty="0">
                <a:ln w="18415">
                  <a:solidFill>
                    <a:srgbClr val="FFFFFF"/>
                  </a:solidFill>
                  <a:round/>
                  <a:headEnd/>
                  <a:tailEnd/>
                </a:ln>
                <a:solidFill>
                  <a:srgbClr val="FFFFFF"/>
                </a:solidFill>
                <a:effectLst>
                  <a:outerShdw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4400" kern="10" dirty="0" err="1">
                <a:ln w="18415">
                  <a:solidFill>
                    <a:srgbClr val="FFFFFF"/>
                  </a:solidFill>
                  <a:round/>
                  <a:headEnd/>
                  <a:tailEnd/>
                </a:ln>
                <a:solidFill>
                  <a:srgbClr val="FFFFFF"/>
                </a:solidFill>
                <a:effectLst>
                  <a:outerShdw algn="tl" rotWithShape="0">
                    <a:srgbClr val="000000">
                      <a:alpha val="70000"/>
                    </a:srgbClr>
                  </a:outerShdw>
                </a:effectLst>
                <a:latin typeface="Times New Roman" panose="02020603050405020304" pitchFamily="18" charset="0"/>
                <a:cs typeface="Times New Roman" panose="02020603050405020304" pitchFamily="18" charset="0"/>
              </a:rPr>
              <a:t>ĐÂY</a:t>
            </a:r>
            <a:r>
              <a:rPr lang="en-US" sz="4400" kern="10" dirty="0">
                <a:ln w="18415">
                  <a:solidFill>
                    <a:srgbClr val="FFFFFF"/>
                  </a:solidFill>
                  <a:round/>
                  <a:headEnd/>
                  <a:tailEnd/>
                </a:ln>
                <a:solidFill>
                  <a:srgbClr val="FFFFFF"/>
                </a:solidFill>
                <a:effectLst>
                  <a:outerShdw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4400" kern="10" dirty="0" err="1">
                <a:ln w="18415">
                  <a:solidFill>
                    <a:srgbClr val="FFFFFF"/>
                  </a:solidFill>
                  <a:round/>
                  <a:headEnd/>
                  <a:tailEnd/>
                </a:ln>
                <a:solidFill>
                  <a:srgbClr val="FFFFFF"/>
                </a:solidFill>
                <a:effectLst>
                  <a:outerShdw algn="tl" rotWithShape="0">
                    <a:srgbClr val="000000">
                      <a:alpha val="70000"/>
                    </a:srgbClr>
                  </a:outerShdw>
                </a:effectLst>
                <a:latin typeface="Times New Roman" panose="02020603050405020304" pitchFamily="18" charset="0"/>
                <a:cs typeface="Times New Roman" panose="02020603050405020304" pitchFamily="18" charset="0"/>
              </a:rPr>
              <a:t>LÀ</a:t>
            </a:r>
            <a:r>
              <a:rPr lang="en-US" sz="4400" kern="10" dirty="0">
                <a:ln w="18415">
                  <a:solidFill>
                    <a:srgbClr val="FFFFFF"/>
                  </a:solidFill>
                  <a:round/>
                  <a:headEnd/>
                  <a:tailEnd/>
                </a:ln>
                <a:solidFill>
                  <a:srgbClr val="FFFFFF"/>
                </a:solidFill>
                <a:effectLst>
                  <a:outerShdw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4400" kern="10" dirty="0" err="1">
                <a:ln w="18415">
                  <a:solidFill>
                    <a:srgbClr val="FFFFFF"/>
                  </a:solidFill>
                  <a:round/>
                  <a:headEnd/>
                  <a:tailEnd/>
                </a:ln>
                <a:solidFill>
                  <a:srgbClr val="FFFFFF"/>
                </a:solidFill>
                <a:effectLst>
                  <a:outerShdw algn="tl" rotWithShape="0">
                    <a:srgbClr val="000000">
                      <a:alpha val="70000"/>
                    </a:srgbClr>
                  </a:outerShdw>
                </a:effectLst>
                <a:latin typeface="Times New Roman" panose="02020603050405020304" pitchFamily="18" charset="0"/>
                <a:cs typeface="Times New Roman" panose="02020603050405020304" pitchFamily="18" charset="0"/>
              </a:rPr>
              <a:t>KẾT</a:t>
            </a:r>
            <a:r>
              <a:rPr lang="en-US" sz="4400" kern="10" dirty="0">
                <a:ln w="18415">
                  <a:solidFill>
                    <a:srgbClr val="FFFFFF"/>
                  </a:solidFill>
                  <a:round/>
                  <a:headEnd/>
                  <a:tailEnd/>
                </a:ln>
                <a:solidFill>
                  <a:srgbClr val="FFFFFF"/>
                </a:solidFill>
                <a:effectLst>
                  <a:outerShdw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4400" kern="10" dirty="0" err="1">
                <a:ln w="18415">
                  <a:solidFill>
                    <a:srgbClr val="FFFFFF"/>
                  </a:solidFill>
                  <a:round/>
                  <a:headEnd/>
                  <a:tailEnd/>
                </a:ln>
                <a:solidFill>
                  <a:srgbClr val="FFFFFF"/>
                </a:solidFill>
                <a:effectLst>
                  <a:outerShdw algn="tl" rotWithShape="0">
                    <a:srgbClr val="000000">
                      <a:alpha val="70000"/>
                    </a:srgbClr>
                  </a:outerShdw>
                </a:effectLst>
                <a:latin typeface="Times New Roman" panose="02020603050405020304" pitchFamily="18" charset="0"/>
                <a:cs typeface="Times New Roman" panose="02020603050405020304" pitchFamily="18" charset="0"/>
              </a:rPr>
              <a:t>THÚC</a:t>
            </a:r>
            <a:r>
              <a:rPr lang="en-US" sz="4400" kern="10" dirty="0">
                <a:ln w="18415">
                  <a:solidFill>
                    <a:srgbClr val="FFFFFF"/>
                  </a:solidFill>
                  <a:round/>
                  <a:headEnd/>
                  <a:tailEnd/>
                </a:ln>
                <a:solidFill>
                  <a:srgbClr val="FFFFFF"/>
                </a:solidFill>
                <a:effectLst>
                  <a:outerShdw algn="tl" rotWithShape="0">
                    <a:srgbClr val="000000">
                      <a:alpha val="70000"/>
                    </a:srgbClr>
                  </a:outerShdw>
                </a:effectLst>
                <a:latin typeface="Times New Roman" panose="02020603050405020304" pitchFamily="18" charset="0"/>
                <a:cs typeface="Times New Roman" panose="02020603050405020304" pitchFamily="18" charset="0"/>
              </a:rPr>
              <a:t>!</a:t>
            </a:r>
          </a:p>
        </p:txBody>
      </p:sp>
      <p:sp>
        <p:nvSpPr>
          <p:cNvPr id="17412" name="WordArt 3"/>
          <p:cNvSpPr>
            <a:spLocks noChangeArrowheads="1" noChangeShapeType="1" noTextEdit="1"/>
          </p:cNvSpPr>
          <p:nvPr/>
        </p:nvSpPr>
        <p:spPr bwMode="auto">
          <a:xfrm>
            <a:off x="304800" y="3886200"/>
            <a:ext cx="5543550" cy="2438400"/>
          </a:xfrm>
          <a:prstGeom prst="rect">
            <a:avLst/>
          </a:prstGeom>
        </p:spPr>
        <p:txBody>
          <a:bodyPr wrap="none" fromWordArt="1">
            <a:prstTxWarp prst="textDeflate">
              <a:avLst>
                <a:gd name="adj" fmla="val 26227"/>
              </a:avLst>
            </a:prstTxWarp>
            <a:scene3d>
              <a:camera prst="legacyObliqueBottomLeft"/>
              <a:lightRig rig="legacyFlat3" dir="t"/>
            </a:scene3d>
            <a:sp3d extrusionH="430200" prstMaterial="legacyMatte">
              <a:extrusionClr>
                <a:srgbClr val="FFCC00"/>
              </a:extrusionClr>
              <a:contourClr>
                <a:srgbClr val="FFCC00"/>
              </a:contourClr>
            </a:sp3d>
          </a:bodyPr>
          <a:lstStyle/>
          <a:p>
            <a:pPr algn="ctr"/>
            <a:r>
              <a:rPr lang="pt-BR" sz="3600" b="1" kern="10" dirty="0">
                <a:ln w="9525">
                  <a:round/>
                  <a:headEnd/>
                  <a:tailEnd/>
                </a:ln>
                <a:solidFill>
                  <a:srgbClr val="FFCC00"/>
                </a:solidFill>
                <a:latin typeface="Times New Roman" panose="02020603050405020304" pitchFamily="18" charset="0"/>
                <a:cs typeface="Times New Roman" panose="02020603050405020304" pitchFamily="18" charset="0"/>
              </a:rPr>
              <a:t>CHÚC CÁC EM HỌC TỐT</a:t>
            </a:r>
            <a:endParaRPr lang="en-US" sz="3600" b="1" kern="10" dirty="0">
              <a:ln w="9525">
                <a:round/>
                <a:headEnd/>
                <a:tailEnd/>
              </a:ln>
              <a:solidFill>
                <a:srgbClr val="FFCC00"/>
              </a:solidFill>
              <a:latin typeface="Times New Roman" panose="02020603050405020304" pitchFamily="18" charset="0"/>
              <a:cs typeface="Times New Roman" panose="02020603050405020304" pitchFamily="18" charset="0"/>
            </a:endParaRPr>
          </a:p>
        </p:txBody>
      </p:sp>
    </p:spTree>
  </p:cSld>
  <p:clrMapOvr>
    <a:masterClrMapping/>
  </p:clrMapOvr>
  <p:transition spd="med">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8"/>
          <p:cNvSpPr txBox="1">
            <a:spLocks noChangeArrowheads="1"/>
          </p:cNvSpPr>
          <p:nvPr/>
        </p:nvSpPr>
        <p:spPr bwMode="auto">
          <a:xfrm>
            <a:off x="4953000" y="28956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grpSp>
        <p:nvGrpSpPr>
          <p:cNvPr id="2" name="Group 9"/>
          <p:cNvGrpSpPr>
            <a:grpSpLocks/>
          </p:cNvGrpSpPr>
          <p:nvPr/>
        </p:nvGrpSpPr>
        <p:grpSpPr bwMode="auto">
          <a:xfrm>
            <a:off x="0" y="2271713"/>
            <a:ext cx="9144000" cy="4419600"/>
            <a:chOff x="0" y="0"/>
            <a:chExt cx="5760" cy="2976"/>
          </a:xfrm>
        </p:grpSpPr>
        <p:pic>
          <p:nvPicPr>
            <p:cNvPr id="8207"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4" cy="1392"/>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8208"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2" y="0"/>
              <a:ext cx="1920" cy="1392"/>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8209"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0" y="0"/>
              <a:ext cx="1920" cy="1392"/>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8210"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40"/>
              <a:ext cx="1440" cy="1536"/>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8211"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1440"/>
              <a:ext cx="1344" cy="1536"/>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8212"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0" y="1440"/>
              <a:ext cx="1392" cy="1536"/>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8213"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0" y="1440"/>
              <a:ext cx="1440" cy="1536"/>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8214" name="Oval 17"/>
            <p:cNvSpPr>
              <a:spLocks noChangeArrowheads="1"/>
            </p:cNvSpPr>
            <p:nvPr/>
          </p:nvSpPr>
          <p:spPr bwMode="auto">
            <a:xfrm>
              <a:off x="96" y="1152"/>
              <a:ext cx="240" cy="192"/>
            </a:xfrm>
            <a:prstGeom prst="ellipse">
              <a:avLst/>
            </a:prstGeom>
            <a:solidFill>
              <a:schemeClr val="accent1"/>
            </a:solidFill>
            <a:ln w="12700">
              <a:solidFill>
                <a:srgbClr val="0000FF"/>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1</a:t>
              </a:r>
            </a:p>
          </p:txBody>
        </p:sp>
        <p:sp>
          <p:nvSpPr>
            <p:cNvPr id="8215" name="Oval 18"/>
            <p:cNvSpPr>
              <a:spLocks noChangeArrowheads="1"/>
            </p:cNvSpPr>
            <p:nvPr/>
          </p:nvSpPr>
          <p:spPr bwMode="auto">
            <a:xfrm>
              <a:off x="0" y="2784"/>
              <a:ext cx="240" cy="192"/>
            </a:xfrm>
            <a:prstGeom prst="ellipse">
              <a:avLst/>
            </a:prstGeom>
            <a:solidFill>
              <a:schemeClr val="accent1"/>
            </a:solidFill>
            <a:ln w="12700">
              <a:solidFill>
                <a:srgbClr val="0000FF"/>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4</a:t>
              </a:r>
            </a:p>
          </p:txBody>
        </p:sp>
        <p:sp>
          <p:nvSpPr>
            <p:cNvPr id="8216" name="Oval 19"/>
            <p:cNvSpPr>
              <a:spLocks noChangeArrowheads="1"/>
            </p:cNvSpPr>
            <p:nvPr/>
          </p:nvSpPr>
          <p:spPr bwMode="auto">
            <a:xfrm>
              <a:off x="1536" y="2784"/>
              <a:ext cx="240" cy="192"/>
            </a:xfrm>
            <a:prstGeom prst="ellipse">
              <a:avLst/>
            </a:prstGeom>
            <a:solidFill>
              <a:schemeClr val="accent1"/>
            </a:solidFill>
            <a:ln w="12700">
              <a:solidFill>
                <a:srgbClr val="0000FF"/>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5</a:t>
              </a:r>
            </a:p>
          </p:txBody>
        </p:sp>
        <p:sp>
          <p:nvSpPr>
            <p:cNvPr id="8217" name="Oval 20"/>
            <p:cNvSpPr>
              <a:spLocks noChangeArrowheads="1"/>
            </p:cNvSpPr>
            <p:nvPr/>
          </p:nvSpPr>
          <p:spPr bwMode="auto">
            <a:xfrm>
              <a:off x="2928" y="2784"/>
              <a:ext cx="240" cy="192"/>
            </a:xfrm>
            <a:prstGeom prst="ellipse">
              <a:avLst/>
            </a:prstGeom>
            <a:solidFill>
              <a:schemeClr val="accent1"/>
            </a:solidFill>
            <a:ln w="12700">
              <a:solidFill>
                <a:srgbClr val="0000FF"/>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6</a:t>
              </a:r>
            </a:p>
          </p:txBody>
        </p:sp>
        <p:sp>
          <p:nvSpPr>
            <p:cNvPr id="8218" name="Oval 21"/>
            <p:cNvSpPr>
              <a:spLocks noChangeArrowheads="1"/>
            </p:cNvSpPr>
            <p:nvPr/>
          </p:nvSpPr>
          <p:spPr bwMode="auto">
            <a:xfrm>
              <a:off x="4368" y="2784"/>
              <a:ext cx="240" cy="192"/>
            </a:xfrm>
            <a:prstGeom prst="ellipse">
              <a:avLst/>
            </a:prstGeom>
            <a:solidFill>
              <a:schemeClr val="accent1"/>
            </a:solidFill>
            <a:ln w="12700">
              <a:solidFill>
                <a:srgbClr val="0000FF"/>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7</a:t>
              </a:r>
            </a:p>
          </p:txBody>
        </p:sp>
        <p:sp>
          <p:nvSpPr>
            <p:cNvPr id="8219" name="Oval 22"/>
            <p:cNvSpPr>
              <a:spLocks noChangeArrowheads="1"/>
            </p:cNvSpPr>
            <p:nvPr/>
          </p:nvSpPr>
          <p:spPr bwMode="auto">
            <a:xfrm>
              <a:off x="1920" y="1152"/>
              <a:ext cx="240" cy="192"/>
            </a:xfrm>
            <a:prstGeom prst="ellipse">
              <a:avLst/>
            </a:prstGeom>
            <a:solidFill>
              <a:schemeClr val="accent1"/>
            </a:solidFill>
            <a:ln w="12700">
              <a:solidFill>
                <a:srgbClr val="0000FF"/>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2</a:t>
              </a:r>
            </a:p>
          </p:txBody>
        </p:sp>
        <p:sp>
          <p:nvSpPr>
            <p:cNvPr id="8220" name="Oval 23"/>
            <p:cNvSpPr>
              <a:spLocks noChangeArrowheads="1"/>
            </p:cNvSpPr>
            <p:nvPr/>
          </p:nvSpPr>
          <p:spPr bwMode="auto">
            <a:xfrm>
              <a:off x="3936" y="1152"/>
              <a:ext cx="240" cy="192"/>
            </a:xfrm>
            <a:prstGeom prst="ellipse">
              <a:avLst/>
            </a:prstGeom>
            <a:solidFill>
              <a:schemeClr val="accent1"/>
            </a:solidFill>
            <a:ln w="12700">
              <a:solidFill>
                <a:srgbClr val="0000FF"/>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3</a:t>
              </a:r>
            </a:p>
          </p:txBody>
        </p:sp>
      </p:grpSp>
      <p:sp>
        <p:nvSpPr>
          <p:cNvPr id="8196" name="AutoShape 24">
            <a:hlinkClick r:id="rId9" action="ppaction://hlinksldjump"/>
          </p:cNvPr>
          <p:cNvSpPr>
            <a:spLocks noChangeArrowheads="1"/>
          </p:cNvSpPr>
          <p:nvPr/>
        </p:nvSpPr>
        <p:spPr bwMode="auto">
          <a:xfrm>
            <a:off x="838200" y="2514600"/>
            <a:ext cx="1600200" cy="9906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8197" name="AutoShape 25">
            <a:hlinkClick r:id="rId10" action="ppaction://hlinksldjump"/>
          </p:cNvPr>
          <p:cNvSpPr>
            <a:spLocks noChangeArrowheads="1"/>
          </p:cNvSpPr>
          <p:nvPr/>
        </p:nvSpPr>
        <p:spPr bwMode="auto">
          <a:xfrm>
            <a:off x="3657600" y="2590800"/>
            <a:ext cx="17526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8198" name="AutoShape 26">
            <a:hlinkClick r:id="rId11" action="ppaction://hlinksldjump"/>
          </p:cNvPr>
          <p:cNvSpPr>
            <a:spLocks noChangeArrowheads="1"/>
          </p:cNvSpPr>
          <p:nvPr/>
        </p:nvSpPr>
        <p:spPr bwMode="auto">
          <a:xfrm>
            <a:off x="7086600" y="2590800"/>
            <a:ext cx="1447800" cy="11430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8199" name="AutoShape 27">
            <a:hlinkClick r:id="rId12" action="ppaction://hlinksldjump"/>
          </p:cNvPr>
          <p:cNvSpPr>
            <a:spLocks noChangeArrowheads="1"/>
          </p:cNvSpPr>
          <p:nvPr/>
        </p:nvSpPr>
        <p:spPr bwMode="auto">
          <a:xfrm>
            <a:off x="685800" y="4876800"/>
            <a:ext cx="13716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8200" name="AutoShape 28">
            <a:hlinkClick r:id="rId13" action="ppaction://hlinksldjump"/>
          </p:cNvPr>
          <p:cNvSpPr>
            <a:spLocks noChangeArrowheads="1"/>
          </p:cNvSpPr>
          <p:nvPr/>
        </p:nvSpPr>
        <p:spPr bwMode="auto">
          <a:xfrm>
            <a:off x="2895600" y="4876800"/>
            <a:ext cx="1371600" cy="1066800"/>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8201" name="AutoShape 29">
            <a:hlinkClick r:id="rId14" action="ppaction://hlinksldjump"/>
          </p:cNvPr>
          <p:cNvSpPr>
            <a:spLocks noChangeArrowheads="1"/>
          </p:cNvSpPr>
          <p:nvPr/>
        </p:nvSpPr>
        <p:spPr bwMode="auto">
          <a:xfrm>
            <a:off x="5334000" y="4876800"/>
            <a:ext cx="12954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8202" name="AutoShape 30">
            <a:hlinkClick r:id="rId15" action="ppaction://hlinksldjump"/>
          </p:cNvPr>
          <p:cNvSpPr>
            <a:spLocks noChangeArrowheads="1"/>
          </p:cNvSpPr>
          <p:nvPr/>
        </p:nvSpPr>
        <p:spPr bwMode="auto">
          <a:xfrm>
            <a:off x="7620000" y="4876800"/>
            <a:ext cx="1143000" cy="1219200"/>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8203" name="Rectangle 2"/>
          <p:cNvSpPr>
            <a:spLocks noChangeArrowheads="1"/>
          </p:cNvSpPr>
          <p:nvPr/>
        </p:nvSpPr>
        <p:spPr bwMode="auto">
          <a:xfrm>
            <a:off x="152400" y="1452563"/>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800" b="1">
                <a:latin typeface="Times New Roman" panose="02020603050405020304" pitchFamily="18" charset="0"/>
                <a:cs typeface="Times New Roman" panose="02020603050405020304" pitchFamily="18" charset="0"/>
              </a:rPr>
              <a:t>Hoạt động 2: Phân loại thân cây theo cách mọc:</a:t>
            </a:r>
            <a:endParaRPr lang="vi-VN" altLang="en-US" sz="2800" b="1">
              <a:latin typeface="Times New Roman" panose="02020603050405020304" pitchFamily="18" charset="0"/>
              <a:cs typeface="Times New Roman" panose="02020603050405020304" pitchFamily="18" charset="0"/>
            </a:endParaRPr>
          </a:p>
        </p:txBody>
      </p:sp>
      <p:sp>
        <p:nvSpPr>
          <p:cNvPr id="8204" name="Text Box 7"/>
          <p:cNvSpPr txBox="1">
            <a:spLocks noChangeArrowheads="1"/>
          </p:cNvSpPr>
          <p:nvPr/>
        </p:nvSpPr>
        <p:spPr bwMode="auto">
          <a:xfrm>
            <a:off x="2500313" y="366713"/>
            <a:ext cx="396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2400" u="sng">
                <a:latin typeface="Times New Roman" panose="02020603050405020304" pitchFamily="18" charset="0"/>
              </a:rPr>
              <a:t>Tự nhiên xã hội:</a:t>
            </a:r>
            <a:r>
              <a:rPr lang="en-US" sz="2400">
                <a:latin typeface="Times New Roman" panose="02020603050405020304" pitchFamily="18" charset="0"/>
              </a:rPr>
              <a:t> (Tiết 41)</a:t>
            </a:r>
          </a:p>
        </p:txBody>
      </p:sp>
      <p:sp>
        <p:nvSpPr>
          <p:cNvPr id="8206" name="Text Box 4"/>
          <p:cNvSpPr txBox="1">
            <a:spLocks noChangeArrowheads="1"/>
          </p:cNvSpPr>
          <p:nvPr/>
        </p:nvSpPr>
        <p:spPr bwMode="auto">
          <a:xfrm>
            <a:off x="3176588" y="781050"/>
            <a:ext cx="205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a:latin typeface="Times New Roman" panose="02020603050405020304" pitchFamily="18" charset="0"/>
              </a:rPr>
              <a:t>  </a:t>
            </a:r>
            <a:r>
              <a:rPr lang="en-US" sz="2800">
                <a:solidFill>
                  <a:srgbClr val="FF0000"/>
                </a:solidFill>
                <a:latin typeface="Times New Roman" panose="02020603050405020304" pitchFamily="18" charset="0"/>
              </a:rPr>
              <a:t> </a:t>
            </a:r>
            <a:r>
              <a:rPr lang="en-US" sz="2800" b="1">
                <a:solidFill>
                  <a:srgbClr val="FF0000"/>
                </a:solidFill>
                <a:latin typeface="Times New Roman" panose="02020603050405020304" pitchFamily="18" charset="0"/>
              </a:rPr>
              <a:t>Thân cây</a:t>
            </a:r>
            <a:r>
              <a:rPr lang="en-US" sz="2800">
                <a:solidFill>
                  <a:srgbClr val="FF0000"/>
                </a:solidFill>
                <a:latin typeface="Times New Roman" panose="02020603050405020304" pitchFamily="18" charset="0"/>
              </a:rPr>
              <a:t> </a:t>
            </a:r>
          </a:p>
        </p:txBody>
      </p:sp>
    </p:spTree>
    <p:extLst>
      <p:ext uri="{BB962C8B-B14F-4D97-AF65-F5344CB8AC3E}">
        <p14:creationId xmlns:p14="http://schemas.microsoft.com/office/powerpoint/2010/main" val="24877538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descr="Untitled-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790700"/>
            <a:ext cx="7620000" cy="432911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Text Box 3"/>
          <p:cNvSpPr txBox="1">
            <a:spLocks noChangeArrowheads="1"/>
          </p:cNvSpPr>
          <p:nvPr/>
        </p:nvSpPr>
        <p:spPr bwMode="auto">
          <a:xfrm>
            <a:off x="3124200" y="6253163"/>
            <a:ext cx="2895600" cy="519112"/>
          </a:xfrm>
          <a:prstGeom prst="rect">
            <a:avLst/>
          </a:prstGeom>
          <a:solidFill>
            <a:srgbClr val="FFFF00"/>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a:solidFill>
                  <a:srgbClr val="FF0000"/>
                </a:solidFill>
              </a:rPr>
              <a:t>1.</a:t>
            </a:r>
            <a:r>
              <a:rPr lang="en-US" sz="1800" b="1">
                <a:solidFill>
                  <a:srgbClr val="FF0000"/>
                </a:solidFill>
              </a:rPr>
              <a:t>  </a:t>
            </a:r>
            <a:r>
              <a:rPr lang="en-US" sz="2800" b="1">
                <a:solidFill>
                  <a:srgbClr val="FF0000"/>
                </a:solidFill>
                <a:latin typeface="Times New Roman" panose="02020603050405020304" pitchFamily="18" charset="0"/>
                <a:cs typeface="Times New Roman" panose="02020603050405020304" pitchFamily="18" charset="0"/>
              </a:rPr>
              <a:t>Cây nhãn</a:t>
            </a:r>
          </a:p>
        </p:txBody>
      </p:sp>
      <p:sp>
        <p:nvSpPr>
          <p:cNvPr id="9220" name="Rectangle 2"/>
          <p:cNvSpPr>
            <a:spLocks noChangeArrowheads="1"/>
          </p:cNvSpPr>
          <p:nvPr/>
        </p:nvSpPr>
        <p:spPr bwMode="auto">
          <a:xfrm>
            <a:off x="152400" y="10668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800" b="1" dirty="0" err="1">
                <a:latin typeface="Times New Roman" panose="02020603050405020304" pitchFamily="18" charset="0"/>
                <a:cs typeface="Times New Roman" panose="02020603050405020304" pitchFamily="18" charset="0"/>
              </a:rPr>
              <a:t>Hoạt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2:  </a:t>
            </a:r>
            <a:r>
              <a:rPr lang="en-US" sz="2800" b="1" dirty="0" err="1">
                <a:latin typeface="Times New Roman" panose="02020603050405020304" pitchFamily="18" charset="0"/>
                <a:cs typeface="Times New Roman" panose="02020603050405020304" pitchFamily="18" charset="0"/>
              </a:rPr>
              <a:t>Phân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mọc</a:t>
            </a:r>
            <a:endParaRPr lang="vi-VN" altLang="en-US" sz="2800" b="1" dirty="0">
              <a:latin typeface="Times New Roman" panose="02020603050405020304" pitchFamily="18" charset="0"/>
              <a:cs typeface="Times New Roman" panose="02020603050405020304" pitchFamily="18" charset="0"/>
            </a:endParaRPr>
          </a:p>
        </p:txBody>
      </p:sp>
      <p:sp>
        <p:nvSpPr>
          <p:cNvPr id="9221" name="Text Box 7"/>
          <p:cNvSpPr txBox="1">
            <a:spLocks noChangeArrowheads="1"/>
          </p:cNvSpPr>
          <p:nvPr/>
        </p:nvSpPr>
        <p:spPr bwMode="auto">
          <a:xfrm>
            <a:off x="2500313" y="366713"/>
            <a:ext cx="396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2400" u="sng">
                <a:latin typeface="Times New Roman" panose="02020603050405020304" pitchFamily="18" charset="0"/>
              </a:rPr>
              <a:t>Tự nhiên xã hội:</a:t>
            </a:r>
            <a:r>
              <a:rPr lang="en-US" sz="2400">
                <a:latin typeface="Times New Roman" panose="02020603050405020304" pitchFamily="18" charset="0"/>
              </a:rPr>
              <a:t> (Tiết 41)</a:t>
            </a:r>
          </a:p>
        </p:txBody>
      </p:sp>
      <p:sp>
        <p:nvSpPr>
          <p:cNvPr id="9223" name="Text Box 4"/>
          <p:cNvSpPr txBox="1">
            <a:spLocks noChangeArrowheads="1"/>
          </p:cNvSpPr>
          <p:nvPr/>
        </p:nvSpPr>
        <p:spPr bwMode="auto">
          <a:xfrm>
            <a:off x="3176588" y="781050"/>
            <a:ext cx="205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a:latin typeface="Times New Roman" panose="02020603050405020304" pitchFamily="18" charset="0"/>
              </a:rPr>
              <a:t>  </a:t>
            </a:r>
            <a:r>
              <a:rPr lang="en-US" sz="2800">
                <a:solidFill>
                  <a:srgbClr val="FF0000"/>
                </a:solidFill>
                <a:latin typeface="Times New Roman" panose="02020603050405020304" pitchFamily="18" charset="0"/>
              </a:rPr>
              <a:t> </a:t>
            </a:r>
            <a:r>
              <a:rPr lang="en-US" sz="2800" b="1">
                <a:solidFill>
                  <a:srgbClr val="FF0000"/>
                </a:solidFill>
                <a:latin typeface="Times New Roman" panose="02020603050405020304" pitchFamily="18" charset="0"/>
              </a:rPr>
              <a:t>Thân cây</a:t>
            </a:r>
            <a:r>
              <a:rPr lang="en-US" sz="2800">
                <a:solidFill>
                  <a:srgbClr val="FF0000"/>
                </a:solidFill>
                <a:latin typeface="Times New Roman" panose="02020603050405020304" pitchFamily="18" charset="0"/>
              </a:rPr>
              <a:t> </a:t>
            </a:r>
          </a:p>
        </p:txBody>
      </p:sp>
    </p:spTree>
    <p:extLst>
      <p:ext uri="{BB962C8B-B14F-4D97-AF65-F5344CB8AC3E}">
        <p14:creationId xmlns:p14="http://schemas.microsoft.com/office/powerpoint/2010/main" val="19656980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152400" y="10668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800" b="1">
                <a:latin typeface="Times New Roman" panose="02020603050405020304" pitchFamily="18" charset="0"/>
                <a:cs typeface="Times New Roman" panose="02020603050405020304" pitchFamily="18" charset="0"/>
              </a:rPr>
              <a:t>Hoạt động 2: Phân loại thân cây theo cách mọc</a:t>
            </a:r>
            <a:endParaRPr lang="vi-VN" altLang="en-US" sz="2800" b="1">
              <a:latin typeface="Times New Roman" panose="02020603050405020304" pitchFamily="18" charset="0"/>
              <a:cs typeface="Times New Roman" panose="02020603050405020304" pitchFamily="18" charset="0"/>
            </a:endParaRPr>
          </a:p>
        </p:txBody>
      </p:sp>
      <p:pic>
        <p:nvPicPr>
          <p:cNvPr id="10243" name="Picture 6" descr="Untitled-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513" y="1676400"/>
            <a:ext cx="7507287" cy="43116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 name="Text Box 3"/>
          <p:cNvSpPr txBox="1">
            <a:spLocks noChangeArrowheads="1"/>
          </p:cNvSpPr>
          <p:nvPr/>
        </p:nvSpPr>
        <p:spPr bwMode="auto">
          <a:xfrm>
            <a:off x="2895600" y="6019800"/>
            <a:ext cx="2895600" cy="519113"/>
          </a:xfrm>
          <a:prstGeom prst="rect">
            <a:avLst/>
          </a:prstGeom>
          <a:solidFill>
            <a:srgbClr val="FFFF00"/>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a:solidFill>
                  <a:srgbClr val="FF0000"/>
                </a:solidFill>
              </a:rPr>
              <a:t>  </a:t>
            </a:r>
            <a:r>
              <a:rPr lang="en-US" sz="2800" b="1">
                <a:solidFill>
                  <a:srgbClr val="FF0000"/>
                </a:solidFill>
                <a:latin typeface="Times New Roman" panose="02020603050405020304" pitchFamily="18" charset="0"/>
                <a:cs typeface="Times New Roman" panose="02020603050405020304" pitchFamily="18" charset="0"/>
              </a:rPr>
              <a:t>2. Cây bí đỏ</a:t>
            </a:r>
          </a:p>
        </p:txBody>
      </p:sp>
      <p:sp>
        <p:nvSpPr>
          <p:cNvPr id="10245" name="Text Box 7"/>
          <p:cNvSpPr txBox="1">
            <a:spLocks noChangeArrowheads="1"/>
          </p:cNvSpPr>
          <p:nvPr/>
        </p:nvSpPr>
        <p:spPr bwMode="auto">
          <a:xfrm>
            <a:off x="2500313" y="366713"/>
            <a:ext cx="396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2400" u="sng">
                <a:latin typeface="Times New Roman" panose="02020603050405020304" pitchFamily="18" charset="0"/>
              </a:rPr>
              <a:t>Tự nhiên xã hội:</a:t>
            </a:r>
            <a:r>
              <a:rPr lang="en-US" sz="2400">
                <a:latin typeface="Times New Roman" panose="02020603050405020304" pitchFamily="18" charset="0"/>
              </a:rPr>
              <a:t> (Tiết 41)</a:t>
            </a:r>
          </a:p>
        </p:txBody>
      </p:sp>
      <p:sp>
        <p:nvSpPr>
          <p:cNvPr id="10247" name="Text Box 4"/>
          <p:cNvSpPr txBox="1">
            <a:spLocks noChangeArrowheads="1"/>
          </p:cNvSpPr>
          <p:nvPr/>
        </p:nvSpPr>
        <p:spPr bwMode="auto">
          <a:xfrm>
            <a:off x="3176588" y="781050"/>
            <a:ext cx="205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a:latin typeface="Times New Roman" panose="02020603050405020304" pitchFamily="18" charset="0"/>
              </a:rPr>
              <a:t>  </a:t>
            </a:r>
            <a:r>
              <a:rPr lang="en-US" sz="2800">
                <a:solidFill>
                  <a:srgbClr val="FF0000"/>
                </a:solidFill>
                <a:latin typeface="Times New Roman" panose="02020603050405020304" pitchFamily="18" charset="0"/>
              </a:rPr>
              <a:t> </a:t>
            </a:r>
            <a:r>
              <a:rPr lang="en-US" sz="2800" b="1">
                <a:solidFill>
                  <a:srgbClr val="FF0000"/>
                </a:solidFill>
                <a:latin typeface="Times New Roman" panose="02020603050405020304" pitchFamily="18" charset="0"/>
              </a:rPr>
              <a:t>Thân cây</a:t>
            </a:r>
            <a:r>
              <a:rPr lang="en-US" sz="2800">
                <a:solidFill>
                  <a:srgbClr val="FF0000"/>
                </a:solidFill>
                <a:latin typeface="Times New Roman" panose="02020603050405020304" pitchFamily="18" charset="0"/>
              </a:rPr>
              <a:t> </a:t>
            </a:r>
          </a:p>
        </p:txBody>
      </p:sp>
    </p:spTree>
    <p:extLst>
      <p:ext uri="{BB962C8B-B14F-4D97-AF65-F5344CB8AC3E}">
        <p14:creationId xmlns:p14="http://schemas.microsoft.com/office/powerpoint/2010/main" val="20900074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152400" y="10668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800" b="1">
                <a:latin typeface="Times New Roman" panose="02020603050405020304" pitchFamily="18" charset="0"/>
                <a:cs typeface="Times New Roman" panose="02020603050405020304" pitchFamily="18" charset="0"/>
              </a:rPr>
              <a:t>Hoạt động 2: Phân loại thân cây theo cách mọc </a:t>
            </a:r>
            <a:endParaRPr lang="vi-VN" altLang="en-US" sz="2800" b="1">
              <a:latin typeface="Times New Roman" panose="02020603050405020304" pitchFamily="18" charset="0"/>
              <a:cs typeface="Times New Roman" panose="02020603050405020304" pitchFamily="18" charset="0"/>
            </a:endParaRPr>
          </a:p>
        </p:txBody>
      </p:sp>
      <p:pic>
        <p:nvPicPr>
          <p:cNvPr id="11267" name="Picture 7" descr="Untitle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76400"/>
            <a:ext cx="7543800" cy="43211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Text Box 3"/>
          <p:cNvSpPr txBox="1">
            <a:spLocks noChangeArrowheads="1"/>
          </p:cNvSpPr>
          <p:nvPr/>
        </p:nvSpPr>
        <p:spPr bwMode="auto">
          <a:xfrm>
            <a:off x="2819400" y="6088063"/>
            <a:ext cx="2895600" cy="519112"/>
          </a:xfrm>
          <a:prstGeom prst="rect">
            <a:avLst/>
          </a:prstGeom>
          <a:solidFill>
            <a:srgbClr val="FFFF00"/>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a:solidFill>
                  <a:srgbClr val="FF0000"/>
                </a:solidFill>
              </a:rPr>
              <a:t>  </a:t>
            </a:r>
            <a:r>
              <a:rPr lang="en-US" sz="2800" b="1">
                <a:solidFill>
                  <a:srgbClr val="FF0000"/>
                </a:solidFill>
                <a:latin typeface="Times New Roman" panose="02020603050405020304" pitchFamily="18" charset="0"/>
                <a:cs typeface="Times New Roman" panose="02020603050405020304" pitchFamily="18" charset="0"/>
              </a:rPr>
              <a:t>3. Cây dưa leo</a:t>
            </a:r>
          </a:p>
        </p:txBody>
      </p:sp>
      <p:sp>
        <p:nvSpPr>
          <p:cNvPr id="11269" name="Text Box 7"/>
          <p:cNvSpPr txBox="1">
            <a:spLocks noChangeArrowheads="1"/>
          </p:cNvSpPr>
          <p:nvPr/>
        </p:nvSpPr>
        <p:spPr bwMode="auto">
          <a:xfrm>
            <a:off x="2500313" y="366713"/>
            <a:ext cx="396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2400" u="sng">
                <a:latin typeface="Times New Roman" panose="02020603050405020304" pitchFamily="18" charset="0"/>
              </a:rPr>
              <a:t>Tự nhiên xã hội:</a:t>
            </a:r>
            <a:r>
              <a:rPr lang="en-US" sz="2400">
                <a:latin typeface="Times New Roman" panose="02020603050405020304" pitchFamily="18" charset="0"/>
              </a:rPr>
              <a:t> (Tiết 41)</a:t>
            </a:r>
          </a:p>
        </p:txBody>
      </p:sp>
      <p:sp>
        <p:nvSpPr>
          <p:cNvPr id="11271" name="Text Box 4"/>
          <p:cNvSpPr txBox="1">
            <a:spLocks noChangeArrowheads="1"/>
          </p:cNvSpPr>
          <p:nvPr/>
        </p:nvSpPr>
        <p:spPr bwMode="auto">
          <a:xfrm>
            <a:off x="3176588" y="781050"/>
            <a:ext cx="205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a:latin typeface="Times New Roman" panose="02020603050405020304" pitchFamily="18" charset="0"/>
              </a:rPr>
              <a:t>  </a:t>
            </a:r>
            <a:r>
              <a:rPr lang="en-US" sz="2800">
                <a:solidFill>
                  <a:srgbClr val="FF0000"/>
                </a:solidFill>
                <a:latin typeface="Times New Roman" panose="02020603050405020304" pitchFamily="18" charset="0"/>
              </a:rPr>
              <a:t> </a:t>
            </a:r>
            <a:r>
              <a:rPr lang="en-US" sz="2800" b="1">
                <a:solidFill>
                  <a:srgbClr val="FF0000"/>
                </a:solidFill>
                <a:latin typeface="Times New Roman" panose="02020603050405020304" pitchFamily="18" charset="0"/>
              </a:rPr>
              <a:t>Thân cây</a:t>
            </a:r>
            <a:r>
              <a:rPr lang="en-US" sz="2800">
                <a:solidFill>
                  <a:srgbClr val="FF0000"/>
                </a:solidFill>
                <a:latin typeface="Times New Roman" panose="02020603050405020304" pitchFamily="18" charset="0"/>
              </a:rPr>
              <a:t> </a:t>
            </a:r>
          </a:p>
        </p:txBody>
      </p:sp>
    </p:spTree>
    <p:extLst>
      <p:ext uri="{BB962C8B-B14F-4D97-AF65-F5344CB8AC3E}">
        <p14:creationId xmlns:p14="http://schemas.microsoft.com/office/powerpoint/2010/main" val="18889188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152400" y="10668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800" b="1" dirty="0" err="1">
                <a:latin typeface="Times New Roman" panose="02020603050405020304" pitchFamily="18" charset="0"/>
                <a:cs typeface="Times New Roman" panose="02020603050405020304" pitchFamily="18" charset="0"/>
              </a:rPr>
              <a:t>Hoạt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2: </a:t>
            </a:r>
            <a:r>
              <a:rPr lang="en-US" sz="2800" b="1" u="sng" dirty="0" err="1">
                <a:latin typeface="Times New Roman" panose="02020603050405020304" pitchFamily="18" charset="0"/>
                <a:cs typeface="Times New Roman" panose="02020603050405020304" pitchFamily="18" charset="0"/>
              </a:rPr>
              <a:t>Phân</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loại</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thân</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cây</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theo</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cách</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mọc</a:t>
            </a:r>
            <a:r>
              <a:rPr lang="en-US" sz="2800" b="1" dirty="0">
                <a:latin typeface="Times New Roman" panose="02020603050405020304" pitchFamily="18" charset="0"/>
                <a:cs typeface="Times New Roman" panose="02020603050405020304" pitchFamily="18" charset="0"/>
              </a:rPr>
              <a:t>:</a:t>
            </a:r>
            <a:endParaRPr lang="vi-VN" altLang="en-US" sz="2800" b="1" dirty="0">
              <a:latin typeface="Times New Roman" panose="02020603050405020304" pitchFamily="18" charset="0"/>
              <a:cs typeface="Times New Roman" panose="02020603050405020304" pitchFamily="18" charset="0"/>
            </a:endParaRPr>
          </a:p>
        </p:txBody>
      </p:sp>
      <p:pic>
        <p:nvPicPr>
          <p:cNvPr id="12291" name="Picture 8" descr="Untitled-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76400"/>
            <a:ext cx="7499350" cy="4343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3"/>
          <p:cNvSpPr txBox="1">
            <a:spLocks noChangeArrowheads="1"/>
          </p:cNvSpPr>
          <p:nvPr/>
        </p:nvSpPr>
        <p:spPr bwMode="auto">
          <a:xfrm>
            <a:off x="2743200" y="6105525"/>
            <a:ext cx="3810000" cy="523875"/>
          </a:xfrm>
          <a:prstGeom prst="rect">
            <a:avLst/>
          </a:prstGeom>
          <a:solidFill>
            <a:srgbClr val="FFFF00"/>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a:solidFill>
                  <a:srgbClr val="FF0000"/>
                </a:solidFill>
              </a:rPr>
              <a:t>  </a:t>
            </a:r>
            <a:r>
              <a:rPr lang="en-US" sz="2800" b="1">
                <a:solidFill>
                  <a:srgbClr val="FF0000"/>
                </a:solidFill>
                <a:latin typeface="Times New Roman" panose="02020603050405020304" pitchFamily="18" charset="0"/>
                <a:cs typeface="Times New Roman" panose="02020603050405020304" pitchFamily="18" charset="0"/>
              </a:rPr>
              <a:t>4. Cây rau muống</a:t>
            </a:r>
          </a:p>
        </p:txBody>
      </p:sp>
      <p:sp>
        <p:nvSpPr>
          <p:cNvPr id="12293" name="Text Box 7"/>
          <p:cNvSpPr txBox="1">
            <a:spLocks noChangeArrowheads="1"/>
          </p:cNvSpPr>
          <p:nvPr/>
        </p:nvSpPr>
        <p:spPr bwMode="auto">
          <a:xfrm>
            <a:off x="2500313" y="366713"/>
            <a:ext cx="396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2400" u="sng">
                <a:latin typeface="Times New Roman" panose="02020603050405020304" pitchFamily="18" charset="0"/>
              </a:rPr>
              <a:t>Tự nhiên xã hội:</a:t>
            </a:r>
            <a:r>
              <a:rPr lang="en-US" sz="2400">
                <a:latin typeface="Times New Roman" panose="02020603050405020304" pitchFamily="18" charset="0"/>
              </a:rPr>
              <a:t> (Tiết 41)</a:t>
            </a:r>
          </a:p>
        </p:txBody>
      </p:sp>
      <p:sp>
        <p:nvSpPr>
          <p:cNvPr id="12295" name="Text Box 4"/>
          <p:cNvSpPr txBox="1">
            <a:spLocks noChangeArrowheads="1"/>
          </p:cNvSpPr>
          <p:nvPr/>
        </p:nvSpPr>
        <p:spPr bwMode="auto">
          <a:xfrm>
            <a:off x="3176588" y="781050"/>
            <a:ext cx="205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a:latin typeface="Times New Roman" panose="02020603050405020304" pitchFamily="18" charset="0"/>
              </a:rPr>
              <a:t>  </a:t>
            </a:r>
            <a:r>
              <a:rPr lang="en-US" sz="2800">
                <a:solidFill>
                  <a:srgbClr val="FF0000"/>
                </a:solidFill>
                <a:latin typeface="Times New Roman" panose="02020603050405020304" pitchFamily="18" charset="0"/>
              </a:rPr>
              <a:t> </a:t>
            </a:r>
            <a:r>
              <a:rPr lang="en-US" sz="2800" b="1">
                <a:solidFill>
                  <a:srgbClr val="FF0000"/>
                </a:solidFill>
                <a:latin typeface="Times New Roman" panose="02020603050405020304" pitchFamily="18" charset="0"/>
              </a:rPr>
              <a:t>Thân cây</a:t>
            </a:r>
            <a:r>
              <a:rPr lang="en-US" sz="2800">
                <a:solidFill>
                  <a:srgbClr val="FF0000"/>
                </a:solidFill>
                <a:latin typeface="Times New Roman" panose="02020603050405020304" pitchFamily="18" charset="0"/>
              </a:rPr>
              <a:t> </a:t>
            </a:r>
          </a:p>
        </p:txBody>
      </p:sp>
    </p:spTree>
    <p:extLst>
      <p:ext uri="{BB962C8B-B14F-4D97-AF65-F5344CB8AC3E}">
        <p14:creationId xmlns:p14="http://schemas.microsoft.com/office/powerpoint/2010/main" val="1146926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oundry">
      <a:dk1>
        <a:sysClr val="windowText" lastClr="1F1F1F"/>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1F1F1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oundry">
    <a:dk1>
      <a:sysClr val="windowText" lastClr="1F1F1F"/>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2.xml><?xml version="1.0" encoding="utf-8"?>
<a:themeOverride xmlns:a="http://schemas.openxmlformats.org/drawingml/2006/main">
  <a:clrScheme name="Foundry">
    <a:dk1>
      <a:sysClr val="windowText" lastClr="1F1F1F"/>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docProps/app.xml><?xml version="1.0" encoding="utf-8"?>
<Properties xmlns="http://schemas.openxmlformats.org/officeDocument/2006/extended-properties" xmlns:vt="http://schemas.openxmlformats.org/officeDocument/2006/docPropsVTypes">
  <Template>Equity</Template>
  <TotalTime>2712</TotalTime>
  <Words>2489</Words>
  <Application>Microsoft Office PowerPoint</Application>
  <PresentationFormat>On-screen Show (4:3)</PresentationFormat>
  <Paragraphs>666</Paragraphs>
  <Slides>48</Slides>
  <Notes>3</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Flow</vt:lpstr>
      <vt:lpstr>  Chọn ý em cho là đúng nhất?</vt:lpstr>
      <vt:lpstr>  Chọn ý em cho là đúng nhất?</vt:lpstr>
      <vt:lpstr>  Chọn ý em cho là đúng nhất?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ITQuangNam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Root</dc:creator>
  <cp:lastModifiedBy>Admin</cp:lastModifiedBy>
  <cp:revision>321</cp:revision>
  <dcterms:created xsi:type="dcterms:W3CDTF">2011-01-16T18:54:55Z</dcterms:created>
  <dcterms:modified xsi:type="dcterms:W3CDTF">2018-01-20T09:08:32Z</dcterms:modified>
</cp:coreProperties>
</file>